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73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74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167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34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87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53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122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209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55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140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52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82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463 - Jehovah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Ampinga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66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Jehovah no Ampinga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Masoandro koa,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Hiaro amin-doza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hanazava 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46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Ka tsy handresy ahy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fahavaloko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ota na devoly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resy avokoa.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02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Ka raha alaim-panahy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misy izay manjo,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Hanatona Azy aho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Hakako hery 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068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Rehefa tapitra andro,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tonga amiko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hialako aina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tsy ho tahotro.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221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Ny lanitra haleha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hitoerako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Hidera an’i Jeso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Mandrakizay doria.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44735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25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 Inserat LT Std</vt:lpstr>
      <vt:lpstr>1_Thème Office</vt:lpstr>
      <vt:lpstr>463 - Jehovah  no Ampinga</vt:lpstr>
      <vt:lpstr>1 Jehovah no Ampinga Sy Masoandro koa, Hiaro amin-doza Sy hanazava koa.</vt:lpstr>
      <vt:lpstr>2 Ka tsy handresy ahy Izay fahavaloko ; Na ota na devoly Ho resy avokoa.</vt:lpstr>
      <vt:lpstr>3 Ka raha alaim-panahy Na misy izay manjo, Hanatona Azy aho Hakako hery koa.</vt:lpstr>
      <vt:lpstr>4 Rehefa tapitra andro, Ka tonga amiko Izay hialako aina Dia tsy ho tahotro.</vt:lpstr>
      <vt:lpstr>5 Ny lanitra haleha Sy hitoerako ; Hidera an’i Jeso Mandrakizay doria.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2016-02-12T15:08:01Z</dcterms:modified>
</cp:coreProperties>
</file>