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5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32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40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789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28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576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57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79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72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786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15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647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8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64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464 - Jeso Tompo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manan-kery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21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Ry Tompo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manan-kery,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Miarova anay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mpitady ondry very,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Mamonje anay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71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Jeso Tompo be fitia,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Mitsinjova anay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fanahinay mania,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Miantrà anay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90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Jeso Tompo be fiantra,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Mijere anay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fanahinay mahantra,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Mitahia anay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8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Jeso Tompo mahalala,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Mananara anay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fanahinay adala,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Mitariha anay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793691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25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 Inserat LT Std</vt:lpstr>
      <vt:lpstr>1_Thème Office</vt:lpstr>
      <vt:lpstr>464 - Jeso Tompo manan-kery</vt:lpstr>
      <vt:lpstr>1 Ry Tompo  manan-kery, Miarova anay ! Ry mpitady ondry very, Mamonje anay !</vt:lpstr>
      <vt:lpstr>2 Jeso Tompo be fitia, Mitsinjova anay ! Ny fanahinay mania, Miantrà anay !</vt:lpstr>
      <vt:lpstr>3 Jeso Tompo be fiantra, Mijere anay ! Ny fanahinay mahantra, Mitahia anay !</vt:lpstr>
      <vt:lpstr>4 Jeso Tompo mahalala, Mananara anay ! Ny fanahinay adala, Mitariha anay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2016-02-12T15:07:21Z</dcterms:modified>
</cp:coreProperties>
</file>