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8" r:id="rId4"/>
    <p:sldId id="271" r:id="rId5"/>
    <p:sldId id="263" r:id="rId6"/>
    <p:sldId id="269" r:id="rId7"/>
    <p:sldId id="270" r:id="rId8"/>
    <p:sldId id="264" r:id="rId9"/>
    <p:sldId id="272" r:id="rId10"/>
    <p:sldId id="273" r:id="rId11"/>
    <p:sldId id="265" r:id="rId12"/>
    <p:sldId id="274" r:id="rId13"/>
    <p:sldId id="275" r:id="rId14"/>
    <p:sldId id="266" r:id="rId15"/>
    <p:sldId id="267" r:id="rId16"/>
    <p:sldId id="276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29" autoAdjust="0"/>
    <p:restoredTop sz="86391" autoAdjust="0"/>
  </p:normalViewPr>
  <p:slideViewPr>
    <p:cSldViewPr snapToGrid="0">
      <p:cViewPr varScale="1">
        <p:scale>
          <a:sx n="62" d="100"/>
          <a:sy n="62" d="100"/>
        </p:scale>
        <p:origin x="180" y="108"/>
      </p:cViewPr>
      <p:guideLst/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65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150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992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08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638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35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66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500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920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83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175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44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27/08/2023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z="23900" smtClean="0">
                <a:solidFill>
                  <a:schemeClr val="tx1"/>
                </a:solidFill>
                <a:latin typeface="Vivaldi" panose="03020602050506090804" pitchFamily="66" charset="0"/>
              </a:rPr>
              <a:t>465</a:t>
            </a:r>
            <a:br>
              <a:rPr lang="en-GB" sz="23900" smtClean="0">
                <a:solidFill>
                  <a:schemeClr val="tx1"/>
                </a:solidFill>
                <a:latin typeface="Vivaldi" panose="03020602050506090804" pitchFamily="66" charset="0"/>
              </a:rPr>
            </a:br>
            <a:r>
              <a:rPr lang="en-GB" sz="960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r>
              <a:rPr lang="en-GB" sz="9600" dirty="0" smtClean="0">
                <a:solidFill>
                  <a:schemeClr val="tx1"/>
                </a:solidFill>
                <a:latin typeface="Vivaldi" panose="03020602050506090804" pitchFamily="66" charset="0"/>
              </a:rPr>
              <a:t>Ry </a:t>
            </a:r>
            <a:r>
              <a:rPr lang="en-GB" sz="9600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Jeso</a:t>
            </a:r>
            <a:r>
              <a:rPr lang="en-GB" sz="9600" dirty="0" smtClean="0">
                <a:solidFill>
                  <a:schemeClr val="tx1"/>
                </a:solidFill>
                <a:latin typeface="Vivaldi" panose="03020602050506090804" pitchFamily="66" charset="0"/>
              </a:rPr>
              <a:t> ô, </a:t>
            </a:r>
            <a:br>
              <a:rPr lang="en-GB" sz="9600" dirty="0" smtClean="0">
                <a:solidFill>
                  <a:schemeClr val="tx1"/>
                </a:solidFill>
                <a:latin typeface="Vivaldi" panose="03020602050506090804" pitchFamily="66" charset="0"/>
              </a:rPr>
            </a:br>
            <a:r>
              <a:rPr lang="en-GB" sz="9600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ry</a:t>
            </a:r>
            <a:r>
              <a:rPr lang="en-GB" sz="9600" dirty="0" smtClean="0">
                <a:solidFill>
                  <a:schemeClr val="tx1"/>
                </a:solidFill>
                <a:latin typeface="Vivaldi" panose="03020602050506090804" pitchFamily="66" charset="0"/>
              </a:rPr>
              <a:t> </a:t>
            </a:r>
            <a:r>
              <a:rPr lang="en-GB" sz="9600" dirty="0" err="1" smtClean="0">
                <a:solidFill>
                  <a:schemeClr val="tx1"/>
                </a:solidFill>
                <a:latin typeface="Vivaldi" panose="03020602050506090804" pitchFamily="66" charset="0"/>
              </a:rPr>
              <a:t>Jeso</a:t>
            </a:r>
            <a:r>
              <a:rPr lang="en-GB" sz="9600" dirty="0" smtClean="0">
                <a:solidFill>
                  <a:schemeClr val="tx1"/>
                </a:solidFill>
                <a:latin typeface="Vivaldi" panose="03020602050506090804" pitchFamily="66" charset="0"/>
              </a:rPr>
              <a:t> !</a:t>
            </a:r>
            <a:endParaRPr lang="fr-FR" sz="9600" dirty="0">
              <a:solidFill>
                <a:schemeClr val="tx1"/>
              </a:solidFill>
              <a:latin typeface="Vivaldi" panose="0302060205050609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42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Ry Jeso ô ! ry Jeso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foko lasanao,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Hianao irery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Tompoko izao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56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4 Ry Jeso ô !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ry Jeso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tovy amiko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Ilay teny maharavo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Hoe “Sakaizako”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61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Iriko lalandava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Hiaraka Aminao,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Mba hahitako tsara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fitiavanao,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92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Ry Jeso ô ! ry Jeso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foko lasanao,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Hianao irery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Tompoko izao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83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5 Ny dianao jereko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Etý an-dàlana,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Ambara-pahatratra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Ilay fitsaharana,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7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Omeo hery aho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Hanompo 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tsara Anao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Fa fantatrao, ry Jeso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foko lasanao.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01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Ry </a:t>
            </a: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ô ! </a:t>
            </a: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foko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lasanao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Hianao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irery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No </a:t>
            </a:r>
            <a:r>
              <a:rPr lang="en-GB" dirty="0" err="1" smtClean="0">
                <a:solidFill>
                  <a:schemeClr val="tx1"/>
                </a:solidFill>
              </a:rPr>
              <a:t>Tompoko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izao</a:t>
            </a:r>
            <a:r>
              <a:rPr lang="en-GB" dirty="0" smtClean="0">
                <a:solidFill>
                  <a:schemeClr val="tx1"/>
                </a:solidFill>
              </a:rPr>
              <a:t> ;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59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1 Ry </a:t>
            </a: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ô !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ry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Jeso</a:t>
            </a:r>
            <a:r>
              <a:rPr lang="en-GB" dirty="0" smtClean="0">
                <a:solidFill>
                  <a:schemeClr val="tx1"/>
                </a:solidFill>
              </a:rPr>
              <a:t> !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Ny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foko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lasanao</a:t>
            </a:r>
            <a:r>
              <a:rPr lang="en-GB" dirty="0" smtClean="0">
                <a:solidFill>
                  <a:schemeClr val="tx1"/>
                </a:solidFill>
              </a:rPr>
              <a:t>,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Ka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Hianao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irery</a:t>
            </a:r>
            <a:r>
              <a:rPr lang="en-GB" dirty="0" smtClean="0">
                <a:solidFill>
                  <a:schemeClr val="tx1"/>
                </a:solidFill>
              </a:rPr>
              <a:t/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smtClean="0">
                <a:solidFill>
                  <a:schemeClr val="tx1"/>
                </a:solidFill>
              </a:rPr>
              <a:t>No </a:t>
            </a:r>
            <a:r>
              <a:rPr lang="en-GB" dirty="0" err="1" smtClean="0">
                <a:solidFill>
                  <a:schemeClr val="tx1"/>
                </a:solidFill>
              </a:rPr>
              <a:t>Tompoko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izao</a:t>
            </a:r>
            <a:r>
              <a:rPr lang="en-GB" dirty="0" smtClean="0">
                <a:solidFill>
                  <a:schemeClr val="tx1"/>
                </a:solidFill>
              </a:rPr>
              <a:t> ;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82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Tsy manan-tahotra aho,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Hianao no aroko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lalako mazava,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Hianao faniloko.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41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Ry Jeso ô ! ry Jeso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foko lasanao,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Hianao irery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Tompoko izao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62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2 Mitaona dia mitaona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zava-poana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Ankoso-bolamena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Mamirampiratra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9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Anefa ry Mpamonjy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Izay ampianao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Dia haharesy tsara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Izao tontolo izao,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67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Ry Jeso ô ! ry Jeso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Ny foko lasanao,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Hianao irery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No Tompoko izao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20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3 Ny nofoko malemy,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Ka be ny sitrapo ;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Be koa ny fitsapana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Mahazo ahy izao ;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56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/>
                </a:solidFill>
              </a:rPr>
              <a:t>Anefa Jeso tia !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Raha re ny feonao,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Mahazo hery aho</a:t>
            </a:r>
            <a:br>
              <a:rPr lang="en-GB" smtClean="0">
                <a:solidFill>
                  <a:schemeClr val="tx1"/>
                </a:solidFill>
              </a:rPr>
            </a:br>
            <a:r>
              <a:rPr lang="en-GB" smtClean="0">
                <a:solidFill>
                  <a:schemeClr val="tx1"/>
                </a:solidFill>
              </a:rPr>
              <a:t>Hanao ny sitrakao,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88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76</Words>
  <Application>Microsoft Office PowerPoint</Application>
  <PresentationFormat>Affichage à l'écran (4:3)</PresentationFormat>
  <Paragraphs>16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Helvetica Inserat LT Std</vt:lpstr>
      <vt:lpstr>Vivaldi</vt:lpstr>
      <vt:lpstr>1_Thème Office</vt:lpstr>
      <vt:lpstr>465  Ry Jeso ô,  ry Jeso !</vt:lpstr>
      <vt:lpstr>1 Ry Jeso ô !  ry Jeso ! Ny foko lasanao, Ka Hianao irery No Tompoko izao ;</vt:lpstr>
      <vt:lpstr>Tsy manan-tahotra aho, Hianao no aroko ; Ny lalako mazava, Hianao faniloko.</vt:lpstr>
      <vt:lpstr>Ry Jeso ô ! ry Jeso ! Ny foko lasanao, Ka Hianao irery No Tompoko izao ;</vt:lpstr>
      <vt:lpstr>2 Mitaona dia mitaona Ny zava-poana ; Ankoso-bolamena Mamirampiratra ;</vt:lpstr>
      <vt:lpstr>Anefa ry Mpamonjy ! Izay ampianao Dia haharesy tsara Izao tontolo izao,</vt:lpstr>
      <vt:lpstr>Ry Jeso ô ! ry Jeso ! Ny foko lasanao, Ka Hianao irery No Tompoko izao ;</vt:lpstr>
      <vt:lpstr>3 Ny nofoko malemy, Ka be ny sitrapo ; Be koa ny fitsapana Mahazo ahy izao ;</vt:lpstr>
      <vt:lpstr>Anefa Jeso tia ! Raha re ny feonao, Mahazo hery aho Hanao ny sitrakao,</vt:lpstr>
      <vt:lpstr>Ry Jeso ô ! ry Jeso ! Ny foko lasanao, Ka Hianao irery No Tompoko izao ;</vt:lpstr>
      <vt:lpstr>4 Ry Jeso ô !  ry Jeso ! Mba tovy amiko Ilay teny maharavo Hoe “Sakaizako” ;</vt:lpstr>
      <vt:lpstr>Iriko lalandava Hiaraka Aminao, Mba hahitako tsara Ny fitiavanao,</vt:lpstr>
      <vt:lpstr>Ry Jeso ô ! ry Jeso ! Ny foko lasanao, Ka Hianao irery No Tompoko izao ;</vt:lpstr>
      <vt:lpstr>5 Ny dianao jereko Etý an-dàlana, Ambara-pahatratra Ilay fitsaharana,</vt:lpstr>
      <vt:lpstr>Omeo hery aho Hanompo  tsara Anao ; Fa fantatrao, ry Jeso ! Ny foko lasanao.</vt:lpstr>
      <vt:lpstr>Ry Jeso ô ! ry Jeso ! Ny foko lasanao, Ka Hianao irery No Tompoko izao 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AKV</cp:lastModifiedBy>
  <cp:revision>16</cp:revision>
  <dcterms:created xsi:type="dcterms:W3CDTF">2015-02-15T12:43:03Z</dcterms:created>
  <dcterms:modified xsi:type="dcterms:W3CDTF">2023-08-27T04:50:19Z</dcterms:modified>
</cp:coreProperties>
</file>