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8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2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9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8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9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2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1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6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1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467 - Mba manampia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5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manampia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Tompo soa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ny fiainanay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Hambinina avokoa.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0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tadiavinay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fihavanana,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hisarahana 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Fiainana.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4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Ampionao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hahalala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aoka mba harahinay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nodiavinao.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13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Dia mankalaza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ry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he, ny fitahianao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tena mahasoa.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0486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20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467 - Mba manampia anay</vt:lpstr>
      <vt:lpstr>1 Mba manampia anay, Ry Jeso Tompo soa ! Ka dia ny fiainanay Hambinina avokoa.</vt:lpstr>
      <vt:lpstr>2 Ny tadiavinay Dia fihavanana, Tsy hisarahana aminao Izay Fiainana.</vt:lpstr>
      <vt:lpstr>3 Ampionao izahay Mba hahalala Anao, Ka aoka mba harahinay Ny nodiavinao.</vt:lpstr>
      <vt:lpstr>4 Dia mankalaza Anao Izahay ry Tompo ô ! Fa he, ny fitahianao Dia tena mahasoa.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2016-02-12T15:04:28Z</dcterms:modified>
</cp:coreProperties>
</file>