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0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7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5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5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3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1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468 - Irinay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63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Irinay Jeso 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misy alahelo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Atý anatinay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Irinay ny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Hiseho ho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Hanafaka ny 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hifalianay.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8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Irinay Jeso 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hanazava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maizina ny sainay,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diso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Irinay Jeso Kristy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Hanolo-trsaina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Irinay Jeso hendry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hianaranay.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40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Irinay Jeso 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aminay,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Hiantra sy hiaro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hanadio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1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malemy 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reraka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voavonjy,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Matanjaka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Ry Tomponay malala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tianay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Havanay mahery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Rahalahinay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4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 izahay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Miankina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izahay mahantra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Mivavaka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141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468 - Irinay Jeso tia</vt:lpstr>
      <vt:lpstr>1 Irinay Jeso tia, Mpanota izahay, Ka misy alahelo Atý anatinay ;</vt:lpstr>
      <vt:lpstr>Irinay ny Mpamonjy Hiseho ho anay, Hanafaka ny ota Mba hifalianay.</vt:lpstr>
      <vt:lpstr>2 Irinay Jeso tia, Mba hanazava anay, Fa maizina ny sainay, Ka diso izahay ;</vt:lpstr>
      <vt:lpstr>Irinay Jeso Kristy Hanolo-trsaina anay, Irinay Jeso hendry Mba hianaranay.</vt:lpstr>
      <vt:lpstr>3 Irinay Jeso tia, Ho tonga aminay, Hiantra sy hiaro Sy hanadio anay ;</vt:lpstr>
      <vt:lpstr>Na dia malemy aza Ka reraka izahay, Rehefa voavonjy, Matanjaka izahay.</vt:lpstr>
      <vt:lpstr>4 Ry Tomponay malala ! Ry Jeso tianay ! Ry Havanay mahery ! Ry Rahalahinay !</vt:lpstr>
      <vt:lpstr>Vonjeo izahay mpanota Miankina aminao, Tahio izahay mahantra Mivavaka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2016-02-12T15:03:21Z</dcterms:modified>
</cp:coreProperties>
</file>