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3" r:id="rId5"/>
    <p:sldId id="267" r:id="rId6"/>
    <p:sldId id="265" r:id="rId7"/>
    <p:sldId id="268" r:id="rId8"/>
    <p:sldId id="264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6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38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9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83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4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52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9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45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692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6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78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6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06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469 -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ô,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Mpitia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ô,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Mpitia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anay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Maminay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teninao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Osa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fanahinay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mahery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9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Mamy, ry Jeso !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(in-3)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fitiavanao.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0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Jeso ô,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Mpitia anay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Mahadio Hianao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ny halotoanay,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Aoka ho voasasanao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Mamy, ry Jeso !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(in-3)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fitiavanao.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7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Jeso ô,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Mpitia anay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Tompon’aina Hianao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Maro ny aretinay,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Nefa samy afakao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5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Mamy, ry Jeso !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(in-3)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fitiavanao.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73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Jeso ô,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Mpitia anay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Aoka hotarihinao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Aza mba mandao anay,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Mandra-pahafatinay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73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Mamy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(in-3)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fitiavanao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5725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41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469 - Jeso ô,  Mpitia anay</vt:lpstr>
      <vt:lpstr>1 Jeso ô,  Mpitia anay ! Maminay ny teninao, Osa ny fanahinay, Fa mahery Hianao ;</vt:lpstr>
      <vt:lpstr>Mamy, ry Jeso !  (in-3) Ny fitiavanao.</vt:lpstr>
      <vt:lpstr>2 Jeso ô,  Mpitia anay ! Mahadio Hianao ; Ka ny halotoanay, Aoka ho voasasanao :</vt:lpstr>
      <vt:lpstr>Mamy, ry Jeso !  (in-3) Ny fitiavanao.</vt:lpstr>
      <vt:lpstr>3 Jeso ô,  Mpitia anay ! Tompon’aina Hianao ; Maro ny aretinay, Nefa samy afakao :</vt:lpstr>
      <vt:lpstr>Mamy, ry Jeso !  (in-3) Ny fitiavanao.</vt:lpstr>
      <vt:lpstr>4 Jeso ô,  Mpitia anay ! Aoka hotarihinao ; Aza mba mandao anay, Mandra-pahafatinay :</vt:lpstr>
      <vt:lpstr>Mamy, ry Jeso !  (in-3) Ny fitiavanao.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15</cp:revision>
  <dcterms:created xsi:type="dcterms:W3CDTF">2015-02-15T12:43:03Z</dcterms:created>
  <dcterms:modified xsi:type="dcterms:W3CDTF">2023-05-21T08:21:21Z</dcterms:modified>
</cp:coreProperties>
</file>