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65" r:id="rId5"/>
    <p:sldId id="271" r:id="rId6"/>
    <p:sldId id="264" r:id="rId7"/>
    <p:sldId id="270" r:id="rId8"/>
    <p:sldId id="266" r:id="rId9"/>
    <p:sldId id="269" r:id="rId10"/>
    <p:sldId id="267" r:id="rId11"/>
    <p:sldId id="26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84"/>
      </p:cViewPr>
      <p:guideLst/>
    </p:cSldViewPr>
  </p:slideViewPr>
  <p:outlineViewPr>
    <p:cViewPr>
      <p:scale>
        <a:sx n="33" d="100"/>
        <a:sy n="33" d="100"/>
      </p:scale>
      <p:origin x="0" y="-17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0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7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6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0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7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3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0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</a:rPr>
              <a:t>470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Finaritra ny saiko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ipetrahanao,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reraka ny 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halavirinao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4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faniriana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Oneno</a:t>
            </a:r>
            <a:r>
              <a:rPr lang="en-GB" dirty="0" smtClean="0">
                <a:solidFill>
                  <a:schemeClr val="tx1"/>
                </a:solidFill>
              </a:rPr>
              <a:t> re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lapanao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7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Mangetaheta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Maniry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lalandava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Hikambana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afaka ao am-poko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faniriana 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Oneno re ny foko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lapanao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Ny androm-pahoriana,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lapanao ny fo,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Manjary fitahiana,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manadio ny fo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afaka ao am-poko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faniriana 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Oneno re ny foko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lapanao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9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Ny ora fifaliana,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ao anilanao,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Mamelom-paniriana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Hanao ny sitrakao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3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afaka ao am-poko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faniriana 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Oneno re ny foko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lapanao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5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Ho lao ny fahotako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akaikezinao,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misy hadalako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tsy afakao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2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afaka ao am-poko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faniriana 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Oneno re ny foko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lapanao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7649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43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470   Ny foko,  ry Mpamonjy</vt:lpstr>
      <vt:lpstr>1 Ny foko,  ry Mpamonjy, Mangetaheta Anao, Maniry lalandava Hikambana Aminao.</vt:lpstr>
      <vt:lpstr>Tsy afaka ao am-poko Ny faniriana Anao ; Oneno re ny foko Ho lapanao !</vt:lpstr>
      <vt:lpstr>2 Ny androm-pahoriana, Raha lapanao ny fo, Manjary fitahiana, Izay manadio ny fo :</vt:lpstr>
      <vt:lpstr>Tsy afaka ao am-poko Ny faniriana Anao ; Oneno re ny foko Ho lapanao !</vt:lpstr>
      <vt:lpstr>3 Ny ora fifaliana, Raha ao anilanao, Mamelom-paniriana Hanao ny sitrakao :</vt:lpstr>
      <vt:lpstr>Tsy afaka ao am-poko Ny faniriana Anao ; Oneno re ny foko Ho lapanao !</vt:lpstr>
      <vt:lpstr>4 Ho lao ny fahotako Raha akaikezinao, Tsy misy hadalako Izay tsy afakao :</vt:lpstr>
      <vt:lpstr>Tsy afaka ao am-poko Ny faniriana Anao ; Oneno re ny foko Ho lapanao !</vt:lpstr>
      <vt:lpstr>5 Finaritra ny saiko Raha ipetrahanao, Fa reraka ny aiko Raha halavirinao :</vt:lpstr>
      <vt:lpstr>Tsy afaka ao am-poko Ny faniriana Anao ; Oneno re ny foko Ho lapanao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15</cp:revision>
  <dcterms:created xsi:type="dcterms:W3CDTF">2015-02-15T12:43:03Z</dcterms:created>
  <dcterms:modified xsi:type="dcterms:W3CDTF">2023-03-04T16:00:32Z</dcterms:modified>
</cp:coreProperties>
</file>