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65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77" autoAdjust="0"/>
    <p:restoredTop sz="86391" autoAdjust="0"/>
  </p:normalViewPr>
  <p:slideViewPr>
    <p:cSldViewPr snapToGrid="0">
      <p:cViewPr varScale="1">
        <p:scale>
          <a:sx n="60" d="100"/>
          <a:sy n="60" d="100"/>
        </p:scale>
        <p:origin x="48" y="174"/>
      </p:cViewPr>
      <p:guideLst/>
    </p:cSldViewPr>
  </p:slideViewPr>
  <p:outlineViewPr>
    <p:cViewPr>
      <p:scale>
        <a:sx n="33" d="100"/>
        <a:sy n="33" d="100"/>
      </p:scale>
      <p:origin x="0" y="-11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5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2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44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4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8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6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1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20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4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1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26/06/2023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471 - He </a:t>
            </a:r>
            <a:r>
              <a:rPr lang="en-GB" dirty="0" err="1">
                <a:solidFill>
                  <a:schemeClr val="tx1"/>
                </a:solidFill>
              </a:rPr>
              <a:t>sambatra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aho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8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Sambatra aho, Jeso,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Tretrika tokoa,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Ravo ny fanahiko, toloranao ny 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8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Inona no mamiko mihoatra noho Hianao ?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manan-kery sy loharanon-tsoa ?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Izay zavatra ilaiko azoko Aminao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Koa onenanao ny foko, ho lapanao tokoa.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6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Manjakà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ato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fahotako</a:t>
            </a:r>
            <a:r>
              <a:rPr lang="en-GB" dirty="0" smtClean="0">
                <a:solidFill>
                  <a:schemeClr val="tx1"/>
                </a:solidFill>
              </a:rPr>
              <a:t> e !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avelao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6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He, </a:t>
            </a:r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miaraka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Fa ny làlanao dia lavi-pahoriana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ali-mampahory,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raho-mitatao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Eo anilanao dia mody fitahiana.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2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Tano aho, Jeso, hiaraka Aminao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làlana ombako, e ! Mba hazavao.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8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Izao no faniriako, manetsika ny fo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sakaizanao mandrakizay doria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8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Na inona mihatra,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 inona manjo,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 no antenaiko hitàntana ny dia.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19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O ! avia Jeso,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tano aho e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Tantanonao ny diako,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Tompo mamonje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6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Izay sakaizanao, Jeso, no ampoky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soa,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Feno haravoana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sy lavitra manjo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4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Izay rehetra ilaina anananao tokoa,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miaraka Aminao,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mionona ny fo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908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81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471 - He sambatra aho, Jeso</vt:lpstr>
      <vt:lpstr>1 He, sambatra  aho, Jeso, raha miaraka Aminao,</vt:lpstr>
      <vt:lpstr>Fa ny làlanao dia lavi-pahoriana ; Ny ali-mampahory,  ny raho-mitatao Eo anilanao dia mody fitahiana.</vt:lpstr>
      <vt:lpstr>Tano aho, Jeso, hiaraka Aminao Izay làlana ombako, e ! Mba hazavao.</vt:lpstr>
      <vt:lpstr>2 Izao no faniriako, manetsika ny fo : Ho sakaizanao mandrakizay doria ;</vt:lpstr>
      <vt:lpstr>Na inona mihatra,  na inona manjo, Hianao no antenaiko hitàntana ny dia.</vt:lpstr>
      <vt:lpstr>O ! avia Jeso,  tano aho e ! Tantanonao ny diako, Tompo mamonje !</vt:lpstr>
      <vt:lpstr>3 Izay sakaizanao, Jeso, no ampoky  ny soa, Feno haravoana  sy lavitra manjo ;</vt:lpstr>
      <vt:lpstr>Izay rehetra ilaina anananao tokoa, Raha miaraka Aminao,  mionona ny fo</vt:lpstr>
      <vt:lpstr>Sambatra aho, Jeso, Tretrika tokoa, Ravo ny fanahiko, toloranao ny soa.</vt:lpstr>
      <vt:lpstr>4 Inona no mamiko mihoatra noho Hianao ? Tompo manan-kery sy loharanon-tsoa ?</vt:lpstr>
      <vt:lpstr>Izay zavatra ilaiko azoko Aminao Koa onenanao ny foko, ho lapanao tokoa.</vt:lpstr>
      <vt:lpstr>Manjakà, Jeso, ato am-poko Hianao Izay fahotako e !  ry Tompo avelao.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2023-06-26T10:49:37Z</dcterms:modified>
</cp:coreProperties>
</file>