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1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6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01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4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7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85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23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6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0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3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4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472 - Iriko e, ry Jeso hitovy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87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Iriko e, ry Jeso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Hitovy Aminao,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tsy manan-keloka,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masina tokoa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27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Iriko e, ry Jeso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tonga toa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Namonjy sy nanafaka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Fanahy, aina 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98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Iriko,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Mpamonjy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sakaizanao,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Hiaraka ory Aminao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handao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7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Iriko, ry Mpamonjy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Hanar-dia Anao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hazofijaliana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entiko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17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Iriko,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Mpandresy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Hiaraka Aminao,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eo an-toby lehibe,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miaramilanao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94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Iriko, ry Mpandresy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Hanaraka Anao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Mitondra ny fanevanao,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Handray ny herinao.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67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Iriko, ry Mpanjaka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ao an-dapanao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Hiara-paly Aminao,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tonga Zanakao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1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Iriko, ry Mpanjaka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eo anilanao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Handray ny lova atolotrao,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Mpanjaka be fitia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56601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49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472 - Iriko e, ry Jeso hitovy aminao</vt:lpstr>
      <vt:lpstr>1 Iriko e, ry Jeso ! Hitovy Aminao, Izay tsy manan-keloka, Fa masina tokoa ;</vt:lpstr>
      <vt:lpstr>Iriko e, ry Jeso ! Ho tonga toa Anao, Namonjy sy nanafaka Fanahy, aina koa.</vt:lpstr>
      <vt:lpstr>2 Iriko,  ry Mpamonjy ! Mba ho sakaizanao, Hiaraka ory Aminao ; Ka tsy handao Anao ;</vt:lpstr>
      <vt:lpstr>Iriko, ry Mpamonjy ! Hanar-dia Anao ; Ny hazofijaliana Ho entiko izao.</vt:lpstr>
      <vt:lpstr>3 Iriko,  ry Mpandresy ! Hiaraka Aminao, Ho eo an-toby lehibe, Ho miaramilanao ;</vt:lpstr>
      <vt:lpstr>Iriko, ry Mpandresy ! Hanaraka Anao ; Mitondra ny fanevanao, Handray ny herinao.</vt:lpstr>
      <vt:lpstr>4 Iriko, ry Mpanjaka ! Ho ao an-dapanao Hiara-paly Aminao, Fa tonga Zanakao ;</vt:lpstr>
      <vt:lpstr>Iriko, ry Mpanjaka ! Ho eo anilanao Handray ny lova atolotrao, Mpanjaka be fitia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2016-02-12T16:50:38Z</dcterms:modified>
</cp:coreProperties>
</file>