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1" r:id="rId4"/>
    <p:sldId id="263" r:id="rId5"/>
    <p:sldId id="270" r:id="rId6"/>
    <p:sldId id="264" r:id="rId7"/>
    <p:sldId id="269" r:id="rId8"/>
    <p:sldId id="265" r:id="rId9"/>
    <p:sldId id="268" r:id="rId10"/>
    <p:sldId id="266" r:id="rId11"/>
    <p:sldId id="26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15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26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446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22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291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05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170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651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514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47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120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06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595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474 - Jesosy ô, Hianao no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faleha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3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Maro ny zavatra izay mampahory,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Hianao no Mpiaro anay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123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Aoka izahay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ho reraka Akory,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Mpanalalana amin’ny Ray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87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Jesosy ô,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no faleha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hankanesana amin’ny Ray,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29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mitariha anay mba handeha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Amin’ny làlana marina indray.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85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Fa Hianao no Mpamonjy voatendry,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Zanaka mandrakizay Hianao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469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Hianao no Mpitarika hendry,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Lalana amin’ny Ray Hianao.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25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Diso ny tsara,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dia nizotra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Tamin’ny lalana ratsy izahay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696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Koa mamerena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anay mba hizotra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Amin’ny lalana tsara indray.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370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Fa Hianao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mitondra ho 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Amin’ny lanitra fonenanao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234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Ary tsy misy mahazo mankany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Afa-tsy amin’ny alalanao.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89982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54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 Inserat LT Std</vt:lpstr>
      <vt:lpstr>1_Thème Office</vt:lpstr>
      <vt:lpstr>474 - Jesosy ô, Hianao no faleha</vt:lpstr>
      <vt:lpstr>1 Jesosy ô,  Hianao no faleha ! Mba hankanesana amin’ny Ray,</vt:lpstr>
      <vt:lpstr>Ka mitariha anay mba handeha Amin’ny làlana marina indray.</vt:lpstr>
      <vt:lpstr>2 Fa Hianao no Mpamonjy voatendry, Zanaka mandrakizay Hianao ;</vt:lpstr>
      <vt:lpstr>Ka Hianao no Mpitarika hendry, Lalana amin’ny Ray Hianao.</vt:lpstr>
      <vt:lpstr>3 Diso ny tsara,  ka dia nizotra Tamin’ny lalana ratsy izahay ;</vt:lpstr>
      <vt:lpstr>Koa mamerena  anay mba hizotra Amin’ny lalana tsara indray.</vt:lpstr>
      <vt:lpstr>4 Fa Hianao  no mitondra ho any Amin’ny lanitra fonenanao ;</vt:lpstr>
      <vt:lpstr>Ary tsy misy mahazo mankany Afa-tsy amin’ny alalanao.</vt:lpstr>
      <vt:lpstr>5 Maro ny zavatra izay mampahory, Fa Hianao no Mpiaro anay ;</vt:lpstr>
      <vt:lpstr>Aoka izahay  tsy ho reraka Akory, Ry Mpanalalana amin’ny Ray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2016-02-12T16:50:05Z</dcterms:modified>
</cp:coreProperties>
</file>