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8" r:id="rId6"/>
    <p:sldId id="264" r:id="rId7"/>
    <p:sldId id="269" r:id="rId8"/>
    <p:sldId id="265" r:id="rId9"/>
    <p:sldId id="270" r:id="rId10"/>
    <p:sldId id="266" r:id="rId11"/>
    <p:sldId id="271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5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1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91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4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7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9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74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2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5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914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6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1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475 - Jeso Mpamonjy Mpiandry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tokoa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10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Fa ny fiainan-tsi-hita resenao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Velona mandrakizay Hianao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4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fiainana an-danitra omenao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ondry mety manaraka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54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Jeso Mpamonjy, Mpiandry tokoa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Ampivereno hanaraka Anao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04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Ondry mania,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manary ny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Aza avela hiala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25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Taomin’ny ratsy, fitahin-tSatana,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Mila ho lasan-ko babo izahay,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49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mahery mitana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Tsy hahavery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ondry iray.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27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Varivariana, salasalaina,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 ahiahy, jereo izahay 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44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Ampianaro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tsy hary saina,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Ampitsaharo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fanianay.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64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Aina nomenao hisolo ny very,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Ary ny ranao nanvotra anay,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23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Hianao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nitondra irery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Fampijalian-kanitsy anay.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98479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47</Words>
  <Application>Microsoft Office PowerPoint</Application>
  <PresentationFormat>Affichage à l'écran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Inserat LT Std</vt:lpstr>
      <vt:lpstr>1_Thème Office</vt:lpstr>
      <vt:lpstr>475 - Jeso Mpamonjy Mpiandry tokoa</vt:lpstr>
      <vt:lpstr>1 Jeso Mpamonjy, Mpiandry tokoa Ampivereno hanaraka Anao ;</vt:lpstr>
      <vt:lpstr>Ondry mania,  manary ny soa, Aza avela hiala aminao.</vt:lpstr>
      <vt:lpstr>2 Taomin’ny ratsy, fitahin-tSatana, Mila ho lasan-ko babo izahay,</vt:lpstr>
      <vt:lpstr>Fa Hianao  no mahery mitana Tsy hahavery  ny ondry iray.</vt:lpstr>
      <vt:lpstr>3 Varivariana, salasalaina, Be ahiahy, jereo izahay ;</vt:lpstr>
      <vt:lpstr>Ampianaro  ny tsy hary saina, Ampitsaharo  ny fanianay.</vt:lpstr>
      <vt:lpstr>4 Aina nomenao hisolo ny very, Ary ny ranao nanvotra anay,</vt:lpstr>
      <vt:lpstr>Fa Hianao  no nitondra irery Fampijalian-kanitsy anay.</vt:lpstr>
      <vt:lpstr>5 Fa ny fiainan-tsi-hita resenao Velona mandrakizay Hianao ;</vt:lpstr>
      <vt:lpstr>Dia fiainana an-danitra omenao Izay ondry mety manaraka Anao.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2016-02-12T16:49:10Z</dcterms:modified>
</cp:coreProperties>
</file>