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4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2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2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1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5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29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476 -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akaikinao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mamiko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akaikinao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mamiko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Hanjary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tafaray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Soa re, ry Raiko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eo anilanao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hazofijaliana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tonga maivana.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Ny eo akaikinao,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herin-janakao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irery no mahay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Manampy ahy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Soa re, ry Raiko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eo anilanao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ota tsy hanapaka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olona afaka.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79156" y="2766219"/>
            <a:ext cx="9502313" cy="1325563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eo akaikinao,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mandako tokoa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ratsy dia tsy hahay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Handrombaka ahy koa,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Soa re, ry Raiko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eo anilanao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ora izay manjombona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fiadanana.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Ny eo akaikinao,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fifaliako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tanako dia hifandray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Amin’ny tananao.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re,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anilanao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fanambinan-tsoa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kapoakako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476 - Ny eo akaikinao ry Ray  no mamiko izao</vt:lpstr>
      <vt:lpstr>1 Ny eo akaikinao,  ry Ray, No mamiko izao, Hanjary tena tafaray Ny foko sy ny Anao,</vt:lpstr>
      <vt:lpstr>Soa re, ry Raiko ô ! Raha eo anilanao ; Ny hazofijaliana Ho tonga maivana.</vt:lpstr>
      <vt:lpstr>2 Ny eo akaikinao,  ry Ray, No herin-janakao ; Hianao irery no mahay Manampy ahy izao.</vt:lpstr>
      <vt:lpstr>Soa re, ry Raiko ô ! Raha eo anilanao ; Ny ota tsy hanapaka Ny olona afaka.</vt:lpstr>
      <vt:lpstr>3 Ny eo akaikinao,  ry Ray, No mandako tokoa ; Ny ratsy dia tsy hahay Handrombaka ahy koa,</vt:lpstr>
      <vt:lpstr>Soa re, ry Raiko ô ! Raha eo anilanao ; Ny ora izay manjombona Ho fiadanana.</vt:lpstr>
      <vt:lpstr>4 Ny eo akaikinao,  ry Ray, No fifaliako izao, Ny tanako dia hifandray Amin’ny tananao.</vt:lpstr>
      <vt:lpstr>Soa re, ry Raiko ô ! Raha eo anilanao ; Fenoinao fanambinan-tsoa Ilay kapoakako.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2023-05-18T07:11:20Z</dcterms:modified>
</cp:coreProperties>
</file>