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3" r:id="rId4"/>
    <p:sldId id="272" r:id="rId5"/>
    <p:sldId id="263" r:id="rId6"/>
    <p:sldId id="271" r:id="rId7"/>
    <p:sldId id="270" r:id="rId8"/>
    <p:sldId id="264" r:id="rId9"/>
    <p:sldId id="269" r:id="rId10"/>
    <p:sldId id="268" r:id="rId11"/>
    <p:sldId id="265" r:id="rId12"/>
    <p:sldId id="267" r:id="rId13"/>
    <p:sldId id="266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57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57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190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54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06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38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87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266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522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859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7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69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477 - Oram-be mivatravatra arotsahy Tompo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ô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027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 ! henoy, O ! henoy,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valio ny vavakay.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4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He ! toa kivy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manahy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Izahay mpiasanao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92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Aza ela, ry Fanahy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Asehoy ny herinao.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407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 ! avia, O ! avia,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Misehoa, Fanahy ô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754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Oram-be mivatravatra,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Arotsahy, Tompo ô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481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mangetaheta loatra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Izahay mpanompona.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678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 ! valio, O ! valio,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Mitaraina ka valio.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30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He ! malazo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 ny voly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maniry tsy mamoa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493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Nefa raha omenao aina,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ho vokatra tokoa.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398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 ! vangio,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 ! vangio,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Sao dia maty, ka vonjeo.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6949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Tovy eto,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Mpamonjy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nambara fahizay,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714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iraho ny Fanahy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Amin-kery lehibe.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8079565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70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477 - Oram-be mivatravatra arotsahy Tompo ô</vt:lpstr>
      <vt:lpstr>1 Oram-be mivatravatra, Arotsahy, Tompo ô !</vt:lpstr>
      <vt:lpstr>Fa mangetaheta loatra Izahay mpanompona.</vt:lpstr>
      <vt:lpstr>O ! valio, O ! valio, Mitaraina ka valio.</vt:lpstr>
      <vt:lpstr>2 He ! malazo  re ny voly Izay maniry tsy mamoa ;</vt:lpstr>
      <vt:lpstr>Nefa raha omenao aina, Dia ho vokatra tokoa.</vt:lpstr>
      <vt:lpstr>O ! vangio,  O ! vangio, Sao dia maty, ka vonjeo.</vt:lpstr>
      <vt:lpstr>3 Tovy eto,  ry Mpamonjy ! Izay nambara fahizay,</vt:lpstr>
      <vt:lpstr>Ka iraho ny Fanahy Amin-kery lehibe.</vt:lpstr>
      <vt:lpstr>O ! henoy, O ! henoy, Ka valio ny vavakay.</vt:lpstr>
      <vt:lpstr>4 He ! toa kivy  ka manahy Izahay mpiasanao ;</vt:lpstr>
      <vt:lpstr>Aza ela, ry Fanahy ! Asehoy ny herinao.</vt:lpstr>
      <vt:lpstr>O ! avia, O ! avia, Misehoa, Fanahy ô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2016-02-12T16:43:20Z</dcterms:modified>
</cp:coreProperties>
</file>