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10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7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2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74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1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5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3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478 -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hirako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Ray be </a:t>
            </a:r>
            <a:r>
              <a:rPr lang="en-GB" dirty="0" err="1" smtClean="0">
                <a:solidFill>
                  <a:schemeClr val="tx1"/>
                </a:solidFill>
              </a:rPr>
              <a:t>fitia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4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Na dia hilentika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androko,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Ary izao hita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Hilaozako,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9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hirako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Andriamanitro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:,: </a:t>
            </a:r>
            <a:r>
              <a:rPr lang="en-GB" dirty="0" err="1" smtClean="0">
                <a:solidFill>
                  <a:schemeClr val="tx1"/>
                </a:solidFill>
              </a:rPr>
              <a:t>Akaikinao</a:t>
            </a:r>
            <a:r>
              <a:rPr lang="en-GB" dirty="0" smtClean="0">
                <a:solidFill>
                  <a:schemeClr val="tx1"/>
                </a:solidFill>
              </a:rPr>
              <a:t> 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5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hirako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Ray be </a:t>
            </a:r>
            <a:r>
              <a:rPr lang="en-GB" dirty="0" err="1" smtClean="0">
                <a:solidFill>
                  <a:schemeClr val="tx1"/>
                </a:solidFill>
              </a:rPr>
              <a:t>fitia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akaikinao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Bebe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kokoa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1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Izay re no hirako,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Mandra-pahafatiko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:,: Akaikinao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Raha mba sarotra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diako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zary maizina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làlako,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9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Ray ! akaikinao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tian’ny zanakao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:,: Akaikinao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2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Ao no hiseho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tohatra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hanatonako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lanitra,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6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Anjely miantso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Akaikinao, ry Ray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:,: Akaikinao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5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Ny fahoriana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loza 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eo anilanao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mody soa,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0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dia tano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ao akaikinao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:,: Akaikinao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635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48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478 - Ny hirako izao Ray be fitia</vt:lpstr>
      <vt:lpstr>1 Ny hirako izao, Ray be fitia, Ny ho akaikinao Bebe kokoa,</vt:lpstr>
      <vt:lpstr>Izay re no hirako, Mandra-pahafatiko ; :,: Akaikinao :,:</vt:lpstr>
      <vt:lpstr>2 Raha mba sarotra Ny diako Ka zary maizina Ny làlako,</vt:lpstr>
      <vt:lpstr>Ry Ray ! akaikinao No tian’ny zanakao : :,: Akaikinao :,:</vt:lpstr>
      <vt:lpstr>3 Ao no hiseho re Ny tohatra Mba hanatonako Ny lanitra,</vt:lpstr>
      <vt:lpstr>Anjely miantso ahy Akaikinao, ry Ray ! :,: Akaikinao :,:</vt:lpstr>
      <vt:lpstr>4 Ny fahoriana Sy loza koa, Raha eo anilanao Dia mody soa,</vt:lpstr>
      <vt:lpstr>Ka dia tano aho Ho ao akaikinao ; :,: Akaikinao :,:</vt:lpstr>
      <vt:lpstr>5 Na dia hilentika Ny androko, Ary izao hita izao Hilaozako,</vt:lpstr>
      <vt:lpstr>Mbola ho hirako Ry Andriamanitro ! :,: Akaikinao :,: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2023-05-18T07:00:32Z</dcterms:modified>
</cp:coreProperties>
</file>