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5" r:id="rId4"/>
    <p:sldId id="266" r:id="rId5"/>
    <p:sldId id="267" r:id="rId6"/>
    <p:sldId id="263" r:id="rId7"/>
    <p:sldId id="268" r:id="rId8"/>
    <p:sldId id="269" r:id="rId9"/>
    <p:sldId id="270" r:id="rId10"/>
    <p:sldId id="264" r:id="rId11"/>
    <p:sldId id="271" r:id="rId12"/>
    <p:sldId id="272" r:id="rId13"/>
    <p:sldId id="273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29" autoAdjust="0"/>
    <p:restoredTop sz="86391" autoAdjust="0"/>
  </p:normalViewPr>
  <p:slideViewPr>
    <p:cSldViewPr snapToGrid="0">
      <p:cViewPr varScale="1">
        <p:scale>
          <a:sx n="56" d="100"/>
          <a:sy n="56" d="100"/>
        </p:scale>
        <p:origin x="48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48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42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570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5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883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02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02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10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831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64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066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74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40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480 – </a:t>
            </a:r>
            <a:r>
              <a:rPr lang="en-GB" dirty="0" err="1" smtClean="0">
                <a:solidFill>
                  <a:schemeClr val="tx1"/>
                </a:solidFill>
              </a:rPr>
              <a:t>Mamin</a:t>
            </a:r>
            <a:r>
              <a:rPr lang="en-GB" dirty="0" smtClean="0">
                <a:solidFill>
                  <a:schemeClr val="tx1"/>
                </a:solidFill>
              </a:rPr>
              <a:t>’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foko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ô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19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 Aoka ny foko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sy ny fonao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Hiara-mitepo tena iray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77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Aoka ny saiko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sy ny sainao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Hiray safidy mandrakizay.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228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Jeso malala ô ! Mpamonjy soa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Indro ny aiko raiso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Anao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406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Velon-kanompo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velon-kanoa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Vonon-kanao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sitrakao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92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Mamin’ny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foko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ô 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famonjena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vitanao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33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hadisoako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navelanao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Tena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afaka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mandrakizay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05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Jeso malala ô ! Mpamonjy soa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Indro ny aiko raiso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Anao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61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Velon-kanompo, velon-kanoa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Vonon-kanao izay sitrakao.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355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 Tano ny foko,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ry Jeso tia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Zaza tsy mahasaraka Anao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86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Mbola malemy,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mora mania,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Tano hifikitra ao Aminao.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138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Jeso malala ô ! Mpamonjy soa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Indro ny aiko raiso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Anao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158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Velon-kanompo, velon-kanoa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Vonon-kanao izay sitrakao.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884363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57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480 – Mamin’ ny foko, ry Jeso ô</vt:lpstr>
      <vt:lpstr>1 Mamin’ny foko,  ry Jeso ô ! Ny famonjena izay vitanao,</vt:lpstr>
      <vt:lpstr>Ny hadisoako navelanao, Tena afaka aho mandrakizay.</vt:lpstr>
      <vt:lpstr>Jeso malala ô ! Mpamonjy soa ! Indro ny aiko raiso  ho Anao ;</vt:lpstr>
      <vt:lpstr>Velon-kanompo, velon-kanoa Vonon-kanao izay sitrakao.</vt:lpstr>
      <vt:lpstr>2 Tano ny foko,  ry Jeso tia ! Zaza tsy mahasaraka Anao !</vt:lpstr>
      <vt:lpstr>Mbola malemy,  mora mania, Tano hifikitra ao Aminao.</vt:lpstr>
      <vt:lpstr>Jeso malala ô ! Mpamonjy soa ! Indro ny aiko raiso  ho Anao ;</vt:lpstr>
      <vt:lpstr>Velon-kanompo, velon-kanoa Vonon-kanao izay sitrakao.</vt:lpstr>
      <vt:lpstr>3 Aoka ny foko  sy ny fonao Hiara-mitepo tena iray ;</vt:lpstr>
      <vt:lpstr>Aoka ny saiko  sy ny sainao Hiray safidy mandrakizay.</vt:lpstr>
      <vt:lpstr>Jeso malala ô ! Mpamonjy soa ! Indro ny aiko raiso  ho Anao ;</vt:lpstr>
      <vt:lpstr>Velon-kanompo, velon-kanoa Vonon-kanao izay sitrakao.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17</cp:revision>
  <dcterms:created xsi:type="dcterms:W3CDTF">2015-02-15T12:43:03Z</dcterms:created>
  <dcterms:modified xsi:type="dcterms:W3CDTF">2023-10-23T17:40:45Z</dcterms:modified>
</cp:coreProperties>
</file>