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1" r:id="rId2"/>
    <p:sldId id="262" r:id="rId3"/>
    <p:sldId id="267" r:id="rId4"/>
    <p:sldId id="263" r:id="rId5"/>
    <p:sldId id="268" r:id="rId6"/>
    <p:sldId id="264" r:id="rId7"/>
    <p:sldId id="269" r:id="rId8"/>
    <p:sldId id="265" r:id="rId9"/>
    <p:sldId id="270" r:id="rId10"/>
    <p:sldId id="266" r:id="rId11"/>
    <p:sldId id="271" r:id="rId1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29" autoAdjust="0"/>
    <p:restoredTop sz="86391" autoAdjust="0"/>
  </p:normalViewPr>
  <p:slideViewPr>
    <p:cSldViewPr snapToGrid="0">
      <p:cViewPr varScale="1">
        <p:scale>
          <a:sx n="62" d="100"/>
          <a:sy n="62" d="100"/>
        </p:scale>
        <p:origin x="180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21/05/2023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4587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21/05/2023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7284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21/05/2023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80257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5A18F-AA42-46CD-9161-F3F2B32E939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21/05/2023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C18B-267C-4925-865F-42F348A4F263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4523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21/05/2023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85364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21/05/2023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7251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21/05/2023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3865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" y="2766219"/>
            <a:ext cx="9109710" cy="1325563"/>
          </a:xfrm>
        </p:spPr>
        <p:txBody>
          <a:bodyPr/>
          <a:lstStyle>
            <a:lvl1pPr algn="ctr">
              <a:defRPr>
                <a:solidFill>
                  <a:srgbClr val="FF0000"/>
                </a:solidFill>
                <a:latin typeface="Helvetica Inserat LT Std" panose="020B080603070205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21/05/2023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14710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21/05/2023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34743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21/05/2023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5319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21/05/2023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36645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21/05/2023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3685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59055" y="2766219"/>
            <a:ext cx="9262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21/05/2023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0634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8000" kern="1200">
          <a:solidFill>
            <a:schemeClr val="tx1">
              <a:lumMod val="95000"/>
              <a:lumOff val="5000"/>
            </a:schemeClr>
          </a:solidFill>
          <a:latin typeface="Helvetica Inserat LT Std" panose="020B0806030702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tx1"/>
                </a:solidFill>
              </a:rPr>
              <a:t>482 - Jehovah ô! </a:t>
            </a:r>
            <a:r>
              <a:rPr lang="en-GB" dirty="0" err="1" smtClean="0">
                <a:solidFill>
                  <a:schemeClr val="tx1"/>
                </a:solidFill>
              </a:rPr>
              <a:t>Hianao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11555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5 Izao no hany zavatra iriko ;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Velaro indrindra ny fitiavanao,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71949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dirty="0" err="1" smtClean="0">
                <a:solidFill>
                  <a:schemeClr val="tx1"/>
                </a:solidFill>
              </a:rPr>
              <a:t>Hahaizako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hametraka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ny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foko</a:t>
            </a:r>
            <a:r>
              <a:rPr lang="en-GB" dirty="0" smtClean="0">
                <a:solidFill>
                  <a:schemeClr val="tx1"/>
                </a:solidFill>
              </a:rPr>
              <a:t/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Hionona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eo</a:t>
            </a:r>
            <a:r>
              <a:rPr lang="en-GB" dirty="0" smtClean="0">
                <a:solidFill>
                  <a:schemeClr val="tx1"/>
                </a:solidFill>
              </a:rPr>
              <a:t> am-</a:t>
            </a:r>
            <a:r>
              <a:rPr lang="en-GB" dirty="0" err="1" smtClean="0">
                <a:solidFill>
                  <a:schemeClr val="tx1"/>
                </a:solidFill>
              </a:rPr>
              <a:t>pelatananao</a:t>
            </a:r>
            <a:r>
              <a:rPr lang="en-GB" dirty="0" smtClean="0">
                <a:solidFill>
                  <a:schemeClr val="tx1"/>
                </a:solidFill>
              </a:rPr>
              <a:t>.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1799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tx1"/>
                </a:solidFill>
              </a:rPr>
              <a:t>1 Jehovah ô ! </a:t>
            </a:r>
            <a:r>
              <a:rPr lang="en-GB" dirty="0" err="1" smtClean="0">
                <a:solidFill>
                  <a:schemeClr val="tx1"/>
                </a:solidFill>
              </a:rPr>
              <a:t>Hianao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nandinika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ahy</a:t>
            </a:r>
            <a:r>
              <a:rPr lang="en-GB" dirty="0" smtClean="0">
                <a:solidFill>
                  <a:schemeClr val="tx1"/>
                </a:solidFill>
              </a:rPr>
              <a:t>,</a:t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Ka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fantatrao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ny</a:t>
            </a:r>
            <a:r>
              <a:rPr lang="en-GB" dirty="0" smtClean="0">
                <a:solidFill>
                  <a:schemeClr val="tx1"/>
                </a:solidFill>
              </a:rPr>
              <a:t> toe-</a:t>
            </a:r>
            <a:r>
              <a:rPr lang="en-GB" dirty="0" err="1" smtClean="0">
                <a:solidFill>
                  <a:schemeClr val="tx1"/>
                </a:solidFill>
              </a:rPr>
              <a:t>piainako</a:t>
            </a:r>
            <a:r>
              <a:rPr lang="en-GB" dirty="0" smtClean="0">
                <a:solidFill>
                  <a:schemeClr val="tx1"/>
                </a:solidFill>
              </a:rPr>
              <a:t> ;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4728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Ny fo sy saina mbamin’ny fanahy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Tsy miafina aminao, ry Tompoko !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85789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2 Ka na mipetraka aho, na mandeha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Izay rehetra ataoko hitanao,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1707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He, fantatrao ny lalana haleha,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Ny androko dia eo an-tananao.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3591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3 Na velona aho, eny, maty aza,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Ny tenako dia eo imasonao,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43812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Ka toerana aiza, lalana mankaiza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No hialako tsy ho hitanao ?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22211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4 Ry Tompo ! tena mahagaga loatra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Ny asanao sy ny fisainanao ;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00569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Tsy misy saina mety mahatratra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Ny fahendrenao sy ny herinao.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5903085"/>
      </p:ext>
    </p:extLst>
  </p:cSld>
  <p:clrMapOvr>
    <a:masterClrMapping/>
  </p:clrMapOvr>
</p:sld>
</file>

<file path=ppt/theme/theme1.xml><?xml version="1.0" encoding="utf-8"?>
<a:theme xmlns:a="http://schemas.openxmlformats.org/drawingml/2006/main" name="1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70</TotalTime>
  <Words>74</Words>
  <Application>Microsoft Office PowerPoint</Application>
  <PresentationFormat>Affichage à l'écran (4:3)</PresentationFormat>
  <Paragraphs>11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5" baseType="lpstr">
      <vt:lpstr>Arial</vt:lpstr>
      <vt:lpstr>Calibri</vt:lpstr>
      <vt:lpstr>Helvetica Inserat LT Std</vt:lpstr>
      <vt:lpstr>1_Thème Office</vt:lpstr>
      <vt:lpstr>482 - Jehovah ô! Hianao</vt:lpstr>
      <vt:lpstr>1 Jehovah ô ! Hianao nandinika ahy, Ka fantatrao ny toe-piainako ;</vt:lpstr>
      <vt:lpstr>Ny fo sy saina mbamin’ny fanahy Tsy miafina aminao, ry Tompoko !</vt:lpstr>
      <vt:lpstr>2 Ka na mipetraka aho, na mandeha Izay rehetra ataoko hitanao,</vt:lpstr>
      <vt:lpstr>He, fantatrao ny lalana haleha, Ny androko dia eo an-tananao.</vt:lpstr>
      <vt:lpstr>3 Na velona aho, eny, maty aza, Ny tenako dia eo imasonao,</vt:lpstr>
      <vt:lpstr>Ka toerana aiza, lalana mankaiza No hialako tsy ho hitanao ?</vt:lpstr>
      <vt:lpstr>4 Ry Tompo ! tena mahagaga loatra Ny asanao sy ny fisainanao ;</vt:lpstr>
      <vt:lpstr>Tsy misy saina mety mahatratra Ny fahendrenao sy ny herinao.</vt:lpstr>
      <vt:lpstr>5 Izao no hany zavatra iriko ; Velaro indrindra ny fitiavanao,</vt:lpstr>
      <vt:lpstr>Hahaizako hametraka ny foko Hionona eo am-pelatananao.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AKV</cp:lastModifiedBy>
  <cp:revision>14</cp:revision>
  <dcterms:created xsi:type="dcterms:W3CDTF">2015-02-15T12:43:03Z</dcterms:created>
  <dcterms:modified xsi:type="dcterms:W3CDTF">2023-05-21T08:46:10Z</dcterms:modified>
</cp:coreProperties>
</file>