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5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1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2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0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6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1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483 - </a:t>
            </a:r>
            <a:r>
              <a:rPr lang="en-GB" dirty="0" err="1" smtClean="0">
                <a:solidFill>
                  <a:schemeClr val="tx1"/>
                </a:solidFill>
              </a:rPr>
              <a:t>Zanahariko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5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Zanahariko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Ray </a:t>
            </a:r>
            <a:r>
              <a:rPr lang="en-GB" dirty="0" err="1" smtClean="0">
                <a:solidFill>
                  <a:schemeClr val="tx1"/>
                </a:solidFill>
              </a:rPr>
              <a:t>hatramin’ny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taloha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doria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2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4095" y="2766219"/>
            <a:ext cx="9552190" cy="13255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Manjakà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laza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Zanaka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Fanahy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Ny finoakao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Hatanjaho mba hamoa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Hiasako ny 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Hamafazako ny voa.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2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Aoka ny Fanahinao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Jiro mba hitarika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apetrako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ny tena na fanahy.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1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Antenaiko,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Hianao, Jeso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Mpitsara lehibe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Hanamarina ahy 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mpanota aza 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2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hiezaka aho etý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hanao izay mendrika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Hamindrànao fo arý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voavela heloka.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Ray ô, ny fitiavanao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Afindrao ho toetrako,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hitiavako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koa ny namako.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2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mpitory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hanjaka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an-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9812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483 - Zanahariko Tsitoha</vt:lpstr>
      <vt:lpstr>1 Zanahariko Tsitoha Tompo, Hery sy Fitia, Ray hatramin’ny taloha, Ahy anio, ka ho doria.</vt:lpstr>
      <vt:lpstr>Manjakà mandrakizay Ao am-poko,  Tompo soa ; Dera, laza,  Anao ry Ray ! Zanaka, Fanahy koa.</vt:lpstr>
      <vt:lpstr>2 Ny finoakao Anao, Hatanjaho mba hamoa Hiasako ny asanao, Hamafazako ny voa.</vt:lpstr>
      <vt:lpstr>Aoka ny Fanahinao Jiro mba hitarika ahy Ka apetrako aminao Na ny tena na fanahy.</vt:lpstr>
      <vt:lpstr>3 Antenaiko,  Hianao, Jeso Izay Mpitsara lehibe Hanamarina ahy ao, Na mpanota aza re.</vt:lpstr>
      <vt:lpstr>Dia hiezaka aho etý Mba hanao izay mendrika Hamindrànao fo arý Fa voavela heloka.</vt:lpstr>
      <vt:lpstr>4 Ray ô, ny fitiavanao Afindrao ho toetrako, Mba hitiavako Anao, Ary koa ny namako.</vt:lpstr>
      <vt:lpstr>Ho mpanompo aho re  Ho mpitory koa Anao  Mba hanjaka  an-tany e, Tompo, ny fitiavanao.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2023-08-06T08:18:06Z</dcterms:modified>
</cp:coreProperties>
</file>