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9" r:id="rId4"/>
    <p:sldId id="280" r:id="rId5"/>
    <p:sldId id="281" r:id="rId6"/>
    <p:sldId id="263" r:id="rId7"/>
    <p:sldId id="276" r:id="rId8"/>
    <p:sldId id="277" r:id="rId9"/>
    <p:sldId id="278" r:id="rId10"/>
    <p:sldId id="264" r:id="rId11"/>
    <p:sldId id="273" r:id="rId12"/>
    <p:sldId id="274" r:id="rId13"/>
    <p:sldId id="275" r:id="rId14"/>
    <p:sldId id="265" r:id="rId15"/>
    <p:sldId id="270" r:id="rId16"/>
    <p:sldId id="271" r:id="rId17"/>
    <p:sldId id="272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1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9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4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0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0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5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2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485 - Moa Jesosy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ahy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0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Moa Jesosy ve tsy ahy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Jesosy mahagaga,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98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Mpanasitrana, Mpitahy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ahoako izay hitranga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1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Ranomasina aza 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Nampagininy ka tony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53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Hainy mihitsy ny 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Hahatò ny sitrapony.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54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Moa Jesosy ve tsy ahy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Rain’ny mandrakizay, eny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96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Velon-toky ny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nekeny , novonjeny,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4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na ory sy mijaly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aho etý an-tany,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6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Vetivety dia hifaly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Mampaninona izany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5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Moa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 tsy ahy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Andriam-piadanantsika,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Mpiahy,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Fitahiana feno hika.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6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Moa Jesosy ve tsy ahy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mahery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4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efa vita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Hofikiriko hatrany,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Fahasoavana hampita,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am-paradisa 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nahoana no hanahy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miambina mijery.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00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Fahavalo na dia maro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mahakasika ahy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ampinga miaro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izaho tsy hanahy.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5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Moa Jesosy ve tsy ahy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Mpanolotsaina hendry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7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tsy kivy fa ho sahy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Amin-java-tsoa kinendry.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manaonao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tarihin-Kapiteny.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manahy satria nahoana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saina izay nomeny.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24075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93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 Inserat LT Std</vt:lpstr>
      <vt:lpstr>1_Thème Office</vt:lpstr>
      <vt:lpstr>485 - Moa Jesosy  ve tsy ahy?</vt:lpstr>
      <vt:lpstr>1 Moa Jesosy ve tsy ahy ? Andriamanitra mahery</vt:lpstr>
      <vt:lpstr>Koa nahoana no hanahy Izy miambina mijery.</vt:lpstr>
      <vt:lpstr>Fahavalo na dia maro Tsy mba mahakasika ahy</vt:lpstr>
      <vt:lpstr>Izy no ampinga miaro Koa izaho tsy hanahy.</vt:lpstr>
      <vt:lpstr>2 Moa Jesosy ve tsy ahy ? Ilay Mpanolotsaina hendry</vt:lpstr>
      <vt:lpstr>Koa tsy kivy fa ho sahy Amin-java-tsoa kinendry.</vt:lpstr>
      <vt:lpstr>Tsy manaonao foana Fa tarihin-Kapiteny.</vt:lpstr>
      <vt:lpstr>Tsy manahy satria nahoana ? Ao ny saina izay nomeny.</vt:lpstr>
      <vt:lpstr>3 Moa Jesosy ve tsy ahy ? Ilay Jesosy mahagaga,</vt:lpstr>
      <vt:lpstr>Mpanasitrana, Mpitahy Ka ahoako izay hitranga ?</vt:lpstr>
      <vt:lpstr>Ranomasina aza tao, Nampagininy ka tony </vt:lpstr>
      <vt:lpstr>Hainy mihitsy ny manao Hahatò ny sitrapony.</vt:lpstr>
      <vt:lpstr>4 Moa Jesosy ve tsy ahy ? Rain’ny mandrakizay, eny !</vt:lpstr>
      <vt:lpstr>Velon-toky ny fanahy Izay nekeny , novonjeny,</vt:lpstr>
      <vt:lpstr>Koa na ory sy mijaly Aza aho etý an-tany,</vt:lpstr>
      <vt:lpstr>Vetivety dia hifaly : Mampaninona izany </vt:lpstr>
      <vt:lpstr>5 Moa Jesosy  ve tsy ahy ? Ilay Andriam-piadanantsika,</vt:lpstr>
      <vt:lpstr>Andriamanitra Mpiahy, Fitahiana feno hika.</vt:lpstr>
      <vt:lpstr>Famonjena efa vita Hofikiriko hatrany,</vt:lpstr>
      <vt:lpstr>Fahasoavana hampita, Any am-paradisa 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2016-02-12T16:37:08Z</dcterms:modified>
</cp:coreProperties>
</file>