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9" r:id="rId4"/>
    <p:sldId id="280" r:id="rId5"/>
    <p:sldId id="281" r:id="rId6"/>
    <p:sldId id="263" r:id="rId7"/>
    <p:sldId id="276" r:id="rId8"/>
    <p:sldId id="277" r:id="rId9"/>
    <p:sldId id="278" r:id="rId10"/>
    <p:sldId id="264" r:id="rId11"/>
    <p:sldId id="273" r:id="rId12"/>
    <p:sldId id="274" r:id="rId13"/>
    <p:sldId id="275" r:id="rId14"/>
    <p:sldId id="265" r:id="rId15"/>
    <p:sldId id="270" r:id="rId16"/>
    <p:sldId id="271" r:id="rId17"/>
    <p:sldId id="272" r:id="rId18"/>
    <p:sldId id="266" r:id="rId19"/>
    <p:sldId id="267" r:id="rId20"/>
    <p:sldId id="268" r:id="rId21"/>
    <p:sldId id="269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78"/>
      </p:cViewPr>
      <p:guideLst/>
    </p:cSldViewPr>
  </p:slideViewPr>
  <p:outlineViewPr>
    <p:cViewPr>
      <p:scale>
        <a:sx n="33" d="100"/>
        <a:sy n="33" d="100"/>
      </p:scale>
      <p:origin x="0" y="-21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70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37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43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9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3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8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2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784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46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87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37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21/05/2023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6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486 - </a:t>
            </a:r>
            <a:r>
              <a:rPr lang="en-GB" dirty="0" err="1" smtClean="0">
                <a:solidFill>
                  <a:schemeClr val="tx1"/>
                </a:solidFill>
              </a:rPr>
              <a:t>Inona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hahasaraka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8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Inona no hahasaraka ahy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Amin’ny fitiavanao, Jeso ?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5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Sabatra, sa fanenjehana mafy ?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Sa mosary, ady be manjo ?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28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Tsia, ry Jeso Tompo be fitia,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Izaho tsy mivadika Aminao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4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mandrakizay doria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Izaho dia hanaraka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27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Inona no hahasaraka ahy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Amin’ny fitiavanao, Jeso ?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6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Faty ve no hampivadika ahy,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Loza, hery, fahefana koa ?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Tsia, ry Jeso Tompo be fitia,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Izaho tsy mivadika Aminao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36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mandrakizay doria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Izaho dia hanaraka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714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5 Eny, izao rehetra izao, ry Tompo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mba hahasaraka Aminao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22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Na inona hanjo ity mpanompo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hijoro, tsy handao Anao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96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Inona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hahasaraka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Amin’ny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fitiavanao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?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753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Velona aho, Tompo, eny maty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tsy mivadika Aminao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90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 no </a:t>
            </a:r>
            <a:r>
              <a:rPr lang="en-GB" dirty="0" err="1" smtClean="0">
                <a:solidFill>
                  <a:schemeClr val="tx1"/>
                </a:solidFill>
              </a:rPr>
              <a:t>velona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anaty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doria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71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Fahoriana ve, sa ahiahy ?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Fahantrana, sa famoizam-po ?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27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Tsia, ry Jeso Tompo be fitia,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Izaho tsy mivadika Aminao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3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mandrakizay doria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Izaho dia hanaraka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0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Inona no hahasaraka ahy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Amin’ny fitiavanao, Jeso ?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3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Zo sy laza sy fakam-panahy ?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Sa harena, zava-mora lo ?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7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Tsia, ry Jeso Tompo be fitia,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Izaho tsy mivadika Aminao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mandrakizay doria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Izaho dia hanaraka 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91588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121</Words>
  <Application>Microsoft Office PowerPoint</Application>
  <PresentationFormat>Affichage à l'écran (4:3)</PresentationFormat>
  <Paragraphs>21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Helvetica Inserat LT Std</vt:lpstr>
      <vt:lpstr>1_Thème Office</vt:lpstr>
      <vt:lpstr>486 - Inona no hahasaraka ahy</vt:lpstr>
      <vt:lpstr>1 Inona no hahasaraka ahy Amin’ny fitiavanao, Jeso ?</vt:lpstr>
      <vt:lpstr>Fahoriana ve, sa ahiahy ? Fahantrana, sa famoizam-po ?</vt:lpstr>
      <vt:lpstr>Tsia, ry Jeso Tompo be fitia, Izaho tsy mivadika Aminao</vt:lpstr>
      <vt:lpstr>Fa mandrakizay doria Izaho dia hanaraka Anao.</vt:lpstr>
      <vt:lpstr>2 Inona no hahasaraka ahy Amin’ny fitiavanao, Jeso ?</vt:lpstr>
      <vt:lpstr>Zo sy laza sy fakam-panahy ? Sa harena, zava-mora lo ?</vt:lpstr>
      <vt:lpstr>Tsia, ry Jeso Tompo be fitia, Izaho tsy mivadika Aminao</vt:lpstr>
      <vt:lpstr>Fa mandrakizay doria Izaho dia hanaraka Anao.</vt:lpstr>
      <vt:lpstr>3 Inona no hahasaraka ahy Amin’ny fitiavanao, Jeso ?</vt:lpstr>
      <vt:lpstr>Sabatra, sa fanenjehana mafy ? Sa mosary, ady be manjo ?</vt:lpstr>
      <vt:lpstr>Tsia, ry Jeso Tompo be fitia, Izaho tsy mivadika Aminao</vt:lpstr>
      <vt:lpstr>Fa mandrakizay doria Izaho dia hanaraka Anao.</vt:lpstr>
      <vt:lpstr>4 Inona no hahasaraka ahy Amin’ny fitiavanao, Jeso ?</vt:lpstr>
      <vt:lpstr>Faty ve no hampivadika ahy, Loza, hery, fahefana koa ?</vt:lpstr>
      <vt:lpstr>Tsia, ry Jeso Tompo be fitia, Izaho tsy mivadika Aminao</vt:lpstr>
      <vt:lpstr>Fa mandrakizay doria Izaho dia hanaraka Anao.</vt:lpstr>
      <vt:lpstr>5 Eny, izao rehetra izao, ry Tompo Tsy mba hahasaraka Aminao !</vt:lpstr>
      <vt:lpstr>Na inona hanjo ity mpanompo Dia hijoro, tsy handao Anao !</vt:lpstr>
      <vt:lpstr>Velona aho, Tompo, eny maty Dia tsy mivadika Aminao !</vt:lpstr>
      <vt:lpstr>Hianao no velona ao anaty, Ka doria, ny foko ho Anao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14</cp:revision>
  <dcterms:created xsi:type="dcterms:W3CDTF">2015-02-15T12:43:03Z</dcterms:created>
  <dcterms:modified xsi:type="dcterms:W3CDTF">2023-05-21T08:45:31Z</dcterms:modified>
</cp:coreProperties>
</file>