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5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5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1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93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6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4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2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1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0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488 - Na </a:t>
            </a:r>
            <a:r>
              <a:rPr lang="en-GB" dirty="0" err="1" smtClean="0">
                <a:solidFill>
                  <a:schemeClr val="tx1"/>
                </a:solidFill>
              </a:rPr>
              <a:t>inona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hitranga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antenaiko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Mbola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fifalian’ny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saiko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7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hasasarako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hisava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harivako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hazava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fotoana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handalo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hampimalo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miorina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poko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inoako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2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Na </a:t>
            </a:r>
            <a:r>
              <a:rPr lang="en-GB" dirty="0" err="1" smtClean="0">
                <a:solidFill>
                  <a:schemeClr val="tx1"/>
                </a:solidFill>
              </a:rPr>
              <a:t>inona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hitranga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Na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lanitra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manga,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Na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maloka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mangina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fifaliana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fotoana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handalo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hampimalo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3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miorina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poko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inoako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 </a:t>
            </a: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jereko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andro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lasa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Tao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tsiky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tao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ratra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Nefa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Mpampahery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nambomba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nijery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fotoana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handalo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hampimalo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7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miorina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poko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Ilay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inoako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0378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68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488 - Na inona na inona hitranga, Jeso!</vt:lpstr>
      <vt:lpstr>1 Na inona inona hitranga, Jeso ! Na ny lanitra ho manga, Jeso !</vt:lpstr>
      <vt:lpstr>Na ho maloka mangina, Jeso ! Dia ho feno fifaliana, Jeso !</vt:lpstr>
      <vt:lpstr>Ny fotoana dia handalo, Jeso ! Fa tsy hisy hampimalo, Jeso !</vt:lpstr>
      <vt:lpstr>Raha miorina ao am-poko, Jeso ! Ilay fitiavanao inoako, Jeso !</vt:lpstr>
      <vt:lpstr>2 Raha jereko ny andro lasa, Jeso ! Tao ny tsiky, tao ny ratra, Jeso !</vt:lpstr>
      <vt:lpstr>Nefa Hianao, Ilay Mpampahery, Jeso ! No nambomba sy nijery, Jeso !</vt:lpstr>
      <vt:lpstr>Ny fotoana dia handalo, Jeso ! Fa tsy hisy hampimalo, Jeso !</vt:lpstr>
      <vt:lpstr>Raha miorina ao am-poko, Jeso ! Ilay fitiavanao inoako, Jeso !</vt:lpstr>
      <vt:lpstr>3 Ny ho avy antenaiko, Jeso ! Mbola ho fifalian’ny saiko, Jeso !</vt:lpstr>
      <vt:lpstr>Ny hasasarako hisava Jeso ! Ny harivako hazava, Jeso !</vt:lpstr>
      <vt:lpstr>Ny fotoana dia handalo, Jeso ! Fa tsy hisy hampimalo, Jeso !</vt:lpstr>
      <vt:lpstr>Raha miorina  ao am-poko, Jeso ! Ilay fitiavanao inoako, Jeso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2023-03-26T10:11:56Z</dcterms:modified>
</cp:coreProperties>
</file>