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8" r:id="rId5"/>
    <p:sldId id="269" r:id="rId6"/>
    <p:sldId id="263" r:id="rId7"/>
    <p:sldId id="270" r:id="rId8"/>
    <p:sldId id="271" r:id="rId9"/>
    <p:sldId id="272" r:id="rId10"/>
    <p:sldId id="264" r:id="rId11"/>
    <p:sldId id="276" r:id="rId12"/>
    <p:sldId id="277" r:id="rId13"/>
    <p:sldId id="275" r:id="rId14"/>
    <p:sldId id="274" r:id="rId15"/>
    <p:sldId id="265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2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5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8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8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5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0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0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5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489 - Tena sambatra sy maha-te ho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21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Koa halaviro ny fitaoman- dratsy,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fisakaizana tsy mba masina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8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tia ny Tompo, 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olon-tsoa mitafy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4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Fahadiovan’ny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77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 tokoa re ry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Tianay mba ho masina,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37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Saina, tena sy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fiainan-danitra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santarin’izay mino sy manoa.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2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Miaraha làlana amin’i Jesosy.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fahavalo ta-hamotraka,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2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Mijoroa, reseo ny toetra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mampihosina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anaty loto sy ny fotaka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 tokoa re ry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Tianay mba ho masina,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2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Saina, tena sy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fiainan-danitra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santarin’izay mino sy manoa.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13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Tena sambatra sy mahate-ho 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masim-po, madio fisainana,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miara-dàlana mifankatia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Amin’Andriamanitra, Fiainana.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4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 tokoa re ry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Tianay mba ho masina,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27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Saina, tena sy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fiainan-danitra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santarin’izay mino sy manoa.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78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Indro, mampahery, mahatoky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mahitsy ny fijery, soa ny fo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26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fo madio sy masina tokoa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Paradisa an-tany, feno zava-tsoa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9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 tokoa re ry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Tianay mba ho masina,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Saina, tena sy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fiainan-danitra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santarin’izay mino sy manoa.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2106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99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 Inserat LT Std</vt:lpstr>
      <vt:lpstr>1_Thème Office</vt:lpstr>
      <vt:lpstr>489 - Tena sambatra sy maha-te ho tia</vt:lpstr>
      <vt:lpstr>1 Tena sambatra sy mahate-ho tia Izay masim-po, madio fisainana,</vt:lpstr>
      <vt:lpstr>Fa miara-dàlana mifankatia Amin’Andriamanitra, Fiainana.</vt:lpstr>
      <vt:lpstr>Masina tokoa re ry Tompo Tianay mba ho masina,</vt:lpstr>
      <vt:lpstr>Saina, tena sy fanahy Ka fiainan-danitra tokoa No santarin’izay mino sy manoa.</vt:lpstr>
      <vt:lpstr>2 Indro, mampahery, mahatoky koa Raha mahitsy ny fijery, soa ny fo ;</vt:lpstr>
      <vt:lpstr>Fa ny fo madio sy masina tokoa : Paradisa an-tany, feno zava-tsoa</vt:lpstr>
      <vt:lpstr>Masina tokoa re ry Tompo Tianay mba ho masina,</vt:lpstr>
      <vt:lpstr>Saina, tena sy fanahy Ka fiainan-danitra tokoa No santarin’izay mino sy manoa.</vt:lpstr>
      <vt:lpstr>3 Koa halaviro ny fitaoman- dratsy, Ny fisakaizana tsy mba masina ;</vt:lpstr>
      <vt:lpstr>Fa ny tia ny Tompo, dia olon-tsoa mitafy</vt:lpstr>
      <vt:lpstr>Fahadiovan’ny Fanahy Masina.</vt:lpstr>
      <vt:lpstr>Masina tokoa re ry Tompo Tianay mba ho masina,</vt:lpstr>
      <vt:lpstr>Saina, tena sy fanahy Ka fiainan-danitra tokoa No santarin’izay mino sy manoa.</vt:lpstr>
      <vt:lpstr>4 Miaraha làlana amin’i Jesosy. Fa ny fahavalo ta-hamotraka,</vt:lpstr>
      <vt:lpstr>Mijoroa, reseo ny toetra mampihosina Ao anaty loto sy ny fotaka</vt:lpstr>
      <vt:lpstr>Masina tokoa re ry Tompo Tianay mba ho masina,</vt:lpstr>
      <vt:lpstr>Saina, tena sy fanahy Ka fiainan-danitra tokoa No santarin’izay mino sy manoa.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2016-02-12T16:33:26Z</dcterms:modified>
</cp:coreProperties>
</file>