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2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1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2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6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8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491 -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Inoantsika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73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dia hatsangana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velona ao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0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Inoantsika marina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Mpamorona Tsitoha,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dia natsangana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zanany 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3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Hanina sahaza omeny,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be ny famonjeny,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Amin’ireo loza maro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Izy no Mpiaro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Inoantsika ao am-po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marina sy to.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32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Jesosy Kristy Zanany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inoantsika 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dia fananany,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navotany 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2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Zanak’i Maria,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rahalahy tia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ka natao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nitsangana amin-kery,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1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Niakatra ao an-dapany,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Hitsara ao am-parany.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6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Ka ny Fanahy 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inoantsika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fiangona-masina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naoriny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86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isika dia mahita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efa vita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ny helotsika,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vaovao no raisintsika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115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491 - Inoantsika marina</vt:lpstr>
      <vt:lpstr>1 Inoantsika marina Ny Mpamorona Tsitoha, Isika dia natsangana Mba ho zanany tokoa,</vt:lpstr>
      <vt:lpstr>Hanina sahaza omeny, Ary be ny famonjeny, Amin’ireo loza maro Dia Izy no Mpiaro ;</vt:lpstr>
      <vt:lpstr>Inoantsika ao am-po Fa Izy marina sy to.</vt:lpstr>
      <vt:lpstr>2 Jesosy Kristy Zanany No inoantsika koa ; Isika dia fananany, Fa navotany tokoa,</vt:lpstr>
      <vt:lpstr>Izy Zanak’i Maria, Dia rahalahy tia ; Maty ka natao ho very, Fa nitsangana amin-kery,</vt:lpstr>
      <vt:lpstr>Niakatra ao an-dapany, Hitsara ao am-parany.</vt:lpstr>
      <vt:lpstr>3 Ka ny Fanahy Masina No inoantsika koa, Ny fiangona-masina No naoriny tokoa ;</vt:lpstr>
      <vt:lpstr>Ao isika dia mahita Famonjena efa vita ; Afaka ny helotsika, Fo vaovao no raisintsika ;</vt:lpstr>
      <vt:lpstr>Isika dia hatsangana Ho velona ao an-danitra.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2016-02-12T16:29:27Z</dcterms:modified>
</cp:coreProperties>
</file>