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0" r:id="rId4"/>
    <p:sldId id="271" r:id="rId5"/>
    <p:sldId id="263" r:id="rId6"/>
    <p:sldId id="272" r:id="rId7"/>
    <p:sldId id="273" r:id="rId8"/>
    <p:sldId id="264" r:id="rId9"/>
    <p:sldId id="274" r:id="rId10"/>
    <p:sldId id="275" r:id="rId11"/>
    <p:sldId id="265" r:id="rId12"/>
    <p:sldId id="276" r:id="rId13"/>
    <p:sldId id="277" r:id="rId14"/>
    <p:sldId id="266" r:id="rId15"/>
    <p:sldId id="278" r:id="rId16"/>
    <p:sldId id="279" r:id="rId17"/>
    <p:sldId id="267" r:id="rId18"/>
    <p:sldId id="280" r:id="rId19"/>
    <p:sldId id="281" r:id="rId20"/>
    <p:sldId id="268" r:id="rId21"/>
    <p:sldId id="282" r:id="rId22"/>
    <p:sldId id="283" r:id="rId23"/>
    <p:sldId id="269" r:id="rId24"/>
    <p:sldId id="284" r:id="rId25"/>
    <p:sldId id="285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-32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8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63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89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4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632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0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04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9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256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50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8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67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8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493 - Ny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loharanom-pamonjena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277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rany no miantso hoe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He, famindrampo lehibe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38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Izay no nampionona 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afaka ny tahotro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52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dia ory ny fanahy,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no Mpanavotro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81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misy mampanahy fo,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Raiko no be indrafo.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9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Na very aza ny harena,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be ny fahoriana,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395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mbola manantena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Hahita fifaliana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205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Jesosy, Izay fananako,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Tompo feno indrafo.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740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 Izaho tsy matoky tena,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ny fahamarinako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179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foto-pamonjena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tena itokiako,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293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Raiko no isaorako,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izy be indrafo.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83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Ny loharanom-pamonjena,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He, hitako tokoa izao,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779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 Izay sitraky ny Ray malala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aoka mba ho sitrakao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12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izy tena mahalala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Hametraka izay anjarako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545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ataony tiako,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hitako ny indrafo.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106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 Izany fototra izany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toky izay hotanako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131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Ambara-pitako ho 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An-koatry ny fasako,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778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any no hisaorako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fototry ny indrafo.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28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Jeso Kristy, Ilay nomena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Hamonjy izao tontolo izao,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60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rany dia fantaro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ampy hiankinako.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53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Ny otantsika no nanery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Tompontsika hankatý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75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Isika hitany ho very,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Izany no nidinany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39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Nitondra fahoriana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hazo-fijaliana.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86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Ny nialan’ny Tompo 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Hanaisotra ny heloka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53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tsy mba takatry ny saina,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hitan’ny finoana,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40193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118</Words>
  <Application>Microsoft Office PowerPoint</Application>
  <PresentationFormat>Affichage à l'écran (4:3)</PresentationFormat>
  <Paragraphs>25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Helvetica Inserat LT Std</vt:lpstr>
      <vt:lpstr>1_Thème Office</vt:lpstr>
      <vt:lpstr>493 - Ny loharanom-pamonjena</vt:lpstr>
      <vt:lpstr>1 Ny loharanom-pamonjena, He, hitako tokoa izao,</vt:lpstr>
      <vt:lpstr>Dia Jeso Kristy, Ilay nomena Hamonjy izao tontolo izao,</vt:lpstr>
      <vt:lpstr>Ny rany dia fantaro Fa ampy hiankinako.</vt:lpstr>
      <vt:lpstr>2 Ny otantsika no nanery Ny Tompontsika hankatý</vt:lpstr>
      <vt:lpstr>Isika hitany ho very, Izany no nidinany</vt:lpstr>
      <vt:lpstr>Nitondra fahoriana Sy hazo-fijaliana.</vt:lpstr>
      <vt:lpstr>3 Ny nialan’ny Tompo aina Hanaisotra ny heloka</vt:lpstr>
      <vt:lpstr>Dia tsy mba takatry ny saina, Fa hitan’ny finoana,</vt:lpstr>
      <vt:lpstr>Ny rany no miantso hoe : He, famindrampo lehibe !</vt:lpstr>
      <vt:lpstr>4 Izay no nampionona ahy, Ka afaka ny tahotro ;</vt:lpstr>
      <vt:lpstr>Na dia ory ny fanahy, Jesosy no Mpanavotro</vt:lpstr>
      <vt:lpstr>Na misy mampanahy fo, Ny Raiko no be indrafo.</vt:lpstr>
      <vt:lpstr>5 Na very aza ny harena, Ka be ny fahoriana,</vt:lpstr>
      <vt:lpstr>Izaho mbola manantena Hahita fifaliana ;</vt:lpstr>
      <vt:lpstr>Jesosy, Izay fananako, Dia Tompo feno indrafo.</vt:lpstr>
      <vt:lpstr>6 Izaho tsy matoky tena, Na ny fahamarinako ;</vt:lpstr>
      <vt:lpstr>Jesosy foto-pamonjena No tena itokiako,</vt:lpstr>
      <vt:lpstr>Ny Raiko no isaorako, Fa izy be indrafo.</vt:lpstr>
      <vt:lpstr>7 Izay sitraky ny Ray malala No aoka mba ho sitrakao</vt:lpstr>
      <vt:lpstr>Fa izy tena mahalala Hametraka izay anjarako ;</vt:lpstr>
      <vt:lpstr>Izay ataony tiako, Fa hitako ny indrafo.</vt:lpstr>
      <vt:lpstr>8 Izany fototra izany No toky izay hotanako</vt:lpstr>
      <vt:lpstr>Ambara-pitako ho any An-koatry ny fasako,</vt:lpstr>
      <vt:lpstr>Ka any no hisaorako Ilay fototry ny indrafo.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2016-02-12T16:28:35Z</dcterms:modified>
</cp:coreProperties>
</file>