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7" r:id="rId6"/>
    <p:sldId id="264" r:id="rId7"/>
    <p:sldId id="268" r:id="rId8"/>
    <p:sldId id="265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1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9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9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6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5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3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5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494 - O,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12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ry Zanahary,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nahary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ny herinao!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Manan-toky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maty taho,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1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Manana Anao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Afa-po ny zanakao,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Ray Mpiahy,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iza no hanahy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00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Hianao no Raiko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fototr’aiko,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heriko.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aro,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reraka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kivy fo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ambany elatrao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ataoko fiereko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tsy misy sento.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Latsaka isan-andro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ranonando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alaim-panahy,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manafotra 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otako,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tafatsangana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Hanavao ny herin’aiko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ry Raiko.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74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Ary raha lany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Toy ny zavon-tany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fiainako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onin’aina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mety maina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an-danitrao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hitoerako,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an-tranonao, ry Raiko,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no antenaiko.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28639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494 - O, ry zanahary</vt:lpstr>
      <vt:lpstr>1 O, ry Zanahary, Izay nahary ahy, Be ny herinao! Manan-toky aho, Fa tsy maty taho,</vt:lpstr>
      <vt:lpstr>Manana Anao ; Afa-po ny zanakao, Hianao no Ray Mpiahy, Ka iza no hanahy !</vt:lpstr>
      <vt:lpstr>2 Hianao no Raiko Tena fototr’aiko, Sady heriko. Hianao no aro,</vt:lpstr>
      <vt:lpstr>Tsy ho reraka aho, Tsy ho kivy fo ; Ao ambany elatrao No ataoko fiereko ; Ao tsy misy sento.</vt:lpstr>
      <vt:lpstr>3 Latsaka isan-andro Toy ny ranonando Ny fitianao. Raha alaim-panahy,</vt:lpstr>
      <vt:lpstr>Ka manafotra ahy Re ny otako, Dia ho tafatsangana Hanavao ny herin’aiko Hianao, ry Raiko.</vt:lpstr>
      <vt:lpstr>4 Ary raha lany Toy ny zavon-tany Ny fiainako ; Misy onin’aina Tsy mba mety maina</vt:lpstr>
      <vt:lpstr>Ao an-danitrao ; Ao no hitoerako, Ao an-tranonao, ry Raiko, Ao no antenaiko.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2016-02-12T16:27:36Z</dcterms:modified>
</cp:coreProperties>
</file>