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8" r:id="rId4"/>
    <p:sldId id="279" r:id="rId5"/>
    <p:sldId id="263" r:id="rId6"/>
    <p:sldId id="276" r:id="rId7"/>
    <p:sldId id="277" r:id="rId8"/>
    <p:sldId id="264" r:id="rId9"/>
    <p:sldId id="274" r:id="rId10"/>
    <p:sldId id="275" r:id="rId11"/>
    <p:sldId id="265" r:id="rId12"/>
    <p:sldId id="272" r:id="rId13"/>
    <p:sldId id="273" r:id="rId14"/>
    <p:sldId id="266" r:id="rId15"/>
    <p:sldId id="270" r:id="rId16"/>
    <p:sldId id="271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1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72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7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7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0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4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496 -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iankinako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6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novalianao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Indrafo ny rafinao.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9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He, nijaly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fitiavanao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41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famindramponao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nahafatesanao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nasandratra,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nijaly fatratra.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06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Sarobidy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ranao avotray,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37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nomenao ho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hanafaka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89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olom-potsinao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navotanao.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8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Ravoravo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maminay,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2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fanavotanao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An’izao tontolo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17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fitivanao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isaoranay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iankinako,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mpanavotro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4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itokiako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Amin-tsaina sy ny fo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ifaliako,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marina sy to.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3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Nahafoy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Mpanavotra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1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ny vahoakao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Nobaboin’ny rafinao,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1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mangoraka,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Kristy Mpanafaka.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22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Fahoriambe ny erý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nanjo Anao tatý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5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fahavalonao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nanenjika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7665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64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496 - Jeso iankinako</vt:lpstr>
      <vt:lpstr>1 Jeso iankinako, Izy no mpanavotro ;</vt:lpstr>
      <vt:lpstr>Kristy itokiako Amin-tsaina sy ny fo ;</vt:lpstr>
      <vt:lpstr>Kristy ifaliako, Izy marina sy to.</vt:lpstr>
      <vt:lpstr>2 Nahafoy ny lanitra Hianao, Mpanavotra ;</vt:lpstr>
      <vt:lpstr>Raha ny vahoakao Nobaboin’ny rafinao,</vt:lpstr>
      <vt:lpstr>Hianao mangoraka, Ry Kristy Mpanafaka.</vt:lpstr>
      <vt:lpstr>3 Fahoriambe ny erý No nanjo Anao tatý</vt:lpstr>
      <vt:lpstr>Fa ny fahavalonao Dia nanenjika Anao ;</vt:lpstr>
      <vt:lpstr>Nefa novalianao Indrafo ny rafinao.</vt:lpstr>
      <vt:lpstr>4 He, nijaly Hianao Noho ny fitiavanao</vt:lpstr>
      <vt:lpstr>Ka ny famindramponao No nahafatesanao ;</vt:lpstr>
      <vt:lpstr>Hianao nasandratra, Fa nijaly fatratra.</vt:lpstr>
      <vt:lpstr>5 Sarobidy izahay, Fa ny ranao avotray,</vt:lpstr>
      <vt:lpstr>Izay nomenao ho anay, Mba hanafaka anay ;</vt:lpstr>
      <vt:lpstr>Tonga olom-potsinao Izahay navotanao.</vt:lpstr>
      <vt:lpstr>6 Ravoravo izahay, Ry Mpamonjy maminay,</vt:lpstr>
      <vt:lpstr>Ka ny fanavotanao An’izao tontolo izao</vt:lpstr>
      <vt:lpstr>Sy ny fitivanao No isaoranay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2016-02-12T16:07:22Z</dcterms:modified>
</cp:coreProperties>
</file>