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56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7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1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24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4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9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4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2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0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9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5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1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497 - Ny tany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lanitra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manampetra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3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Izay tanako mafy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mamy hambara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Rehefa ho faty,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tonga ny anjara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03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Jesosy irery ihany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aina, harena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mety ho lany.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Ny tany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ny lanitra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manam-petra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Hiaraka amin’ny mino rehetra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5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Manaiky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no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olona ory izay mila vonjy.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5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Na dia manenjika ahy ny ratsy,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lany ny hery,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manampy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8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Izy no tanako mafy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ialako,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Tompo Tsitoha.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7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Jesosy Sakaizako dia miahy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Azy, ka afaka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ahiahy,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malahelo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ovany ho faly,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tretrika indray ireo olo-mijaly.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7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Jesosy fidiko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Tompo tokoa,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Efaiko ny asa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hevitra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08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halan’ny Tompo tsy tiako intsony,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tena iraisako tsara any fony.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4349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497 - Ny tany  sy ny lanitra  tsy manampetra</vt:lpstr>
      <vt:lpstr>1 Ny tany  sy ny lanitra  tsy manam-petra Hiaraka amin’ny mino rehetra</vt:lpstr>
      <vt:lpstr>Manaiky  fa Jeso no aina hamonjy Ny olona ory izay mila vonjy.</vt:lpstr>
      <vt:lpstr>2 Na dia manenjika ahy ny ratsy, Tsy lany ny hery,  fa Jeso manampy</vt:lpstr>
      <vt:lpstr>Dia Izy no tanako mafy tokoa, Ka tsy ialako,  fa Tompo Tsitoha.</vt:lpstr>
      <vt:lpstr>3 Jesosy Sakaizako dia miahy Ny Azy, ka afaka  ny ahiahy,</vt:lpstr>
      <vt:lpstr>Ny fo malahelo  ovany ho faly, Ka tretrika indray ireo olo-mijaly.</vt:lpstr>
      <vt:lpstr>4 Jesosy fidiko  ho Tompo tokoa, Efaiko ny asa  sy hevitra soa,</vt:lpstr>
      <vt:lpstr>Izay halan’ny Tompo tsy tiako intsony, Ka tena iraisako tsara any fony.</vt:lpstr>
      <vt:lpstr>5 Izay tanako mafy  sy mamy hambara Rehefa ho faty,  ka tonga ny anjara :</vt:lpstr>
      <vt:lpstr>Jesosy,  Jesosy irery ihany No aina, harena  tsy mety ho lany.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2016-02-12T16:06:36Z</dcterms:modified>
</cp:coreProperties>
</file>