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-1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3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3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87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53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52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47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09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778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552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11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05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87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498 - Ahy va Jesosy Tompon'aina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19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Iombonana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lova 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Iray ny Ray an-danitra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95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harena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dia be izany,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Hasambarana maharitra.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00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Ahy va Jesosy Tompon’aina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Moa ahy va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lanitra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9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matokia,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fo sy saina,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eken’Andriamanitra.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47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Eny, zokiko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Tompo,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Fahagagana lehibe erý,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06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antsoiny hoe mpanompo,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ataony tena havany.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38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Toa mila hampisalasala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Io tena fahagagana io,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85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lavin’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tsy mahalala,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azon’ny finoako.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95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O, mba mifalia,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fanahy,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anao Ilay Mpanavotra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21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misaora,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mba manahy,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ho azonao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lanitra.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28246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46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498 - Ahy va Jesosy Tompon'aina?</vt:lpstr>
      <vt:lpstr>1 Ahy va Jesosy Tompon’aina ? Moa ahy va  ny lanitra ?</vt:lpstr>
      <vt:lpstr>Eny, matokia,  ry fo sy saina, Fa eken’Andriamanitra.</vt:lpstr>
      <vt:lpstr>2 Eny, zokiko  Jesosy Tompo, Fahagagana lehibe erý,</vt:lpstr>
      <vt:lpstr>Tsy antsoiny hoe mpanompo, Fa ataony tena havany.</vt:lpstr>
      <vt:lpstr>3 Toa mila hampisalasala Io tena fahagagana io,</vt:lpstr>
      <vt:lpstr>Ary lavin’ ny tsy mahalala, Nefa azon’ny finoako.</vt:lpstr>
      <vt:lpstr>4 O, mba mifalia,  ry fanahy, Fa anao Ilay Mpanavotra !</vt:lpstr>
      <vt:lpstr>Ka misaora,  aza mba manahy, Fa ho azonao  ny lanitra.</vt:lpstr>
      <vt:lpstr>5 Iombonana  ny lova any, Fa Iray ny Ray an-danitra !</vt:lpstr>
      <vt:lpstr>Ka harena  be dia be izany, Hasambarana maharitra.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2016-02-12T16:04:36Z</dcterms:modified>
</cp:coreProperties>
</file>