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9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1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2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2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499 -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, re,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atakaloko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4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O, ry Jesosy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tsara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mamela ny fanahiko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6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Hisaraka aminao,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tano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mpanomponao.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7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velomy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tohano ny fandehanako,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hanarahako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nalehanao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hatakaloko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mpisoloko</a:t>
            </a:r>
            <a:r>
              <a:rPr lang="en-GB" dirty="0" smtClean="0">
                <a:solidFill>
                  <a:schemeClr val="tx1"/>
                </a:solidFill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9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zavatra izay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simba 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mora levona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mbola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hazoniko ny to,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maty ny jiro ao am-po,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tsy soloako na inona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inona.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6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Indro, Jesosy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fiainako,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Izy no manda fiarovako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Izaho efa maty,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nefa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novelominy indray.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na dia mahantra aza atý,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mbola nafindra ho arý,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2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no anjarako, ka ampy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ahy re 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208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499 - Inona, re,  no atakaloko</vt:lpstr>
      <vt:lpstr>1 Inona re  no hatakaloko An’i Jesosy Izay mpisoloko ?</vt:lpstr>
      <vt:lpstr>Ny zavatra izay  ho simba va sy mora levona ?</vt:lpstr>
      <vt:lpstr>Raha mbola  hazoniko ny to, Ka tsy maty ny jiro ao am-po,</vt:lpstr>
      <vt:lpstr>Jesosy tsy soloako na inona na inona.</vt:lpstr>
      <vt:lpstr>2 Indro, Jesosy  no fiainako, Izy no manda fiarovako ;</vt:lpstr>
      <vt:lpstr>Izaho efa maty,  nefa novelominy indray.</vt:lpstr>
      <vt:lpstr>Ka na dia mahantra aza atý, Ka tsy mbola nafindra ho arý,</vt:lpstr>
      <vt:lpstr>Jesosy no anjarako, ka ampy ahy re izay.</vt:lpstr>
      <vt:lpstr>3 O, ry Jesosy  Tompo tsara ô ! Aza mamela ny fanahiko</vt:lpstr>
      <vt:lpstr>Hisaraka aminao,  fa tano aho ho mpanomponao.</vt:lpstr>
      <vt:lpstr>Mba velomy  ny fitiavako, Ka tohano ny fandehanako,</vt:lpstr>
      <vt:lpstr>Mba hanarahako  ny lalana izay nalehanao.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2023-09-06T13:36:08Z</dcterms:modified>
</cp:coreProperties>
</file>