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5" r:id="rId4"/>
    <p:sldId id="276" r:id="rId5"/>
    <p:sldId id="277" r:id="rId6"/>
    <p:sldId id="263" r:id="rId7"/>
    <p:sldId id="272" r:id="rId8"/>
    <p:sldId id="273" r:id="rId9"/>
    <p:sldId id="274" r:id="rId10"/>
    <p:sldId id="264" r:id="rId11"/>
    <p:sldId id="269" r:id="rId12"/>
    <p:sldId id="270" r:id="rId13"/>
    <p:sldId id="271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0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3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65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4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60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55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99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2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04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6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1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66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81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500 - He! Manda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fiarovana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34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Na dia ta-handevona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Ireo devoly maro,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49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misy atahorana,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no Mpiaro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54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rain’ny maizina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nohelohina,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ahoana,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28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teny tokana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mahalavo azy.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40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Kendreny hofongorana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teny tanantsika,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73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Kanefa tsy ho foana,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Tompo momba antsika.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497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dia ho fongana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laza ananana, Harena, havana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410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mampaninona,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lanitra antsika.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91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He ! manda fiarovana,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Andriamanitsika,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16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Ampinga mahatohana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manjo antsika.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00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Mamely fatratra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Satana sompatra,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Mpandoza hatrizay,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40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Mpamitaka mahay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manam-paharoa.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74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Malemy, tsinontsinona,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mora resy isika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68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misy voahasina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Miady ho antsika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73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re izay,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iraky ny 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Mpitarika mahay,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63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Mpamonjy hatrizay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Tompo-pandresena.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67235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61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500 - He! Manda fiarovana</vt:lpstr>
      <vt:lpstr>1 He ! manda fiarovana, Andriamanitsika,</vt:lpstr>
      <vt:lpstr>Ampinga mahatohana Izay manjo antsika.</vt:lpstr>
      <vt:lpstr>Mamely fatratra Satana sompatra, Mpandoza hatrizay,</vt:lpstr>
      <vt:lpstr>Mpamitaka mahay Tsy manam-paharoa.</vt:lpstr>
      <vt:lpstr>2 Malemy, tsinontsinona, Fa mora resy isika ;</vt:lpstr>
      <vt:lpstr>Fa misy voahasina Miady ho antsika ;</vt:lpstr>
      <vt:lpstr>Jesosy re izay, Ilay iraky ny Ray, Mpitarika mahay,</vt:lpstr>
      <vt:lpstr>Mpamonjy hatrizay Sy Tompo-pandresena.</vt:lpstr>
      <vt:lpstr>3 Na dia ta-handevona Ireo devoly maro,</vt:lpstr>
      <vt:lpstr>Tsy misy atahorana, Jesosy no Mpiaro ;</vt:lpstr>
      <vt:lpstr>Ilay rain’ny maizina Dia nohelohina, Ka tsy ahoana,</vt:lpstr>
      <vt:lpstr>Fa teny tokana Dia mahalavo azy.</vt:lpstr>
      <vt:lpstr>4 Kendreny hofongorana Ny teny tanantsika,</vt:lpstr>
      <vt:lpstr>Kanefa tsy ho foana, Ny Tompo momba antsika.</vt:lpstr>
      <vt:lpstr>Na dia ho fongana Ny laza ananana, Harena, havana</vt:lpstr>
      <vt:lpstr>Tsy mampaninona, Ny lanitra antsika.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2016-02-12T15:59:53Z</dcterms:modified>
</cp:coreProperties>
</file>