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0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5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2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41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0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2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501 - Namely </a:t>
            </a:r>
            <a:r>
              <a:rPr lang="en-GB" dirty="0" err="1">
                <a:solidFill>
                  <a:schemeClr val="tx1"/>
                </a:solidFill>
              </a:rPr>
              <a:t>mafy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loatra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5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Endrey ! ny hafaliako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velona ao anatiko,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sahiko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hanao</a:t>
            </a:r>
            <a:r>
              <a:rPr lang="en-GB" dirty="0" smtClean="0">
                <a:solidFill>
                  <a:schemeClr val="tx1"/>
                </a:solidFill>
              </a:rPr>
              <a:t> hoe 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Voavelanao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heloko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Namely </a:t>
            </a:r>
            <a:r>
              <a:rPr lang="en-GB" dirty="0" err="1" smtClean="0">
                <a:solidFill>
                  <a:schemeClr val="tx1"/>
                </a:solidFill>
              </a:rPr>
              <a:t>mafy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loatra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henatra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aman-tahotra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afaka ny aizim-po,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mbola tao ny heloka,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3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Nandroso aho nivavaka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 ô, Mpanavotra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5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Izao no angatahiko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mamelà ny heloko.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Izaho tsy hiahotra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tenako atolotro,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rehetra ananako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Anao, Mpamela heloka.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Ny tahotra dia levona,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Ariako ny henatra,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3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Satria mandre ny feonao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Hoe : voavelako ny helokao.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9422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52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501 - Namely mafy loatra</vt:lpstr>
      <vt:lpstr>1 Namely mafy loatra Ny henatra aman-tahotra ;</vt:lpstr>
      <vt:lpstr>Tsy afaka ny aizim-po, Fa mbola tao ny heloka,</vt:lpstr>
      <vt:lpstr>2 Nandroso aho nivavaka : Ry Jeso ô, Mpanavotra !</vt:lpstr>
      <vt:lpstr>Izao no angatahiko ; Mba mamelà ny heloko.</vt:lpstr>
      <vt:lpstr>3 Izaho tsy hiahotra ; Ny tenako atolotro,</vt:lpstr>
      <vt:lpstr>Izay rehetra ananako Anao, Mpamela heloka.</vt:lpstr>
      <vt:lpstr>4 Ny tahotra dia levona, Ariako ny henatra,</vt:lpstr>
      <vt:lpstr>Satria mandre ny feonao Hoe : voavelako ny helokao.</vt:lpstr>
      <vt:lpstr>5 Endrey ! ny hafaliako Izay velona ao anatiko,</vt:lpstr>
      <vt:lpstr>Ka sahiko ny hanao hoe : Voavelanao ny heloko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84</cp:revision>
  <dcterms:created xsi:type="dcterms:W3CDTF">2015-02-15T12:43:03Z</dcterms:created>
  <dcterms:modified xsi:type="dcterms:W3CDTF">2023-07-02T07:54:57Z</dcterms:modified>
</cp:coreProperties>
</file>