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6" r:id="rId5"/>
    <p:sldId id="263" r:id="rId6"/>
    <p:sldId id="267" r:id="rId7"/>
    <p:sldId id="268" r:id="rId8"/>
    <p:sldId id="264" r:id="rId9"/>
    <p:sldId id="269" r:id="rId10"/>
    <p:sldId id="27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4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9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82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4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2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15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7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18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1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115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61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7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502 -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Finaritra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vorona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an'ala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52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misy manda manodidina 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miaro sy manohana.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50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Finaritra ny vorona ao an-ala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ao an-karam-bato avobe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76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dia betsaka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mpankahala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Mivonon-kahafaty azy re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84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Matoky izy,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misalasala,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manam-piarovan-dehibe.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62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Jesosy Tompoko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harambato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ala mafy ikirizako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8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mafy aza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tsy miato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ataon’ny fahavaloko,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95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Mamely ahy ary misahato,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re no fiarovako.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07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Izay rehetra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ta-hamely 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Mikendry, nefa sasa-poana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08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dia ravo am-panahy,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azony atao ahoana,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89840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40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502 - Finaritra  ny vorona ao an'ala</vt:lpstr>
      <vt:lpstr>1 Finaritra ny vorona ao an-ala Sy ao an-karam-bato avobe ;</vt:lpstr>
      <vt:lpstr>Na dia betsaka  ny mpankahala Mivonon-kahafaty azy re ;</vt:lpstr>
      <vt:lpstr>Matoky izy,  tsy misalasala, Fa manam-piarovan-dehibe.</vt:lpstr>
      <vt:lpstr>2 Jesosy Tompoko  no harambato Sy ala mafy ikirizako </vt:lpstr>
      <vt:lpstr>Na mafy aza  sady tsy miato Izay ataon’ny fahavaloko,</vt:lpstr>
      <vt:lpstr>Mamely ahy ary misahato, Jesosy re no fiarovako.</vt:lpstr>
      <vt:lpstr>3 Izay rehetra  ta-hamely ahy, Mikendry, nefa sasa-poana ;</vt:lpstr>
      <vt:lpstr>Izaho dia ravo am-panahy, Tsy azony atao ahoana,</vt:lpstr>
      <vt:lpstr>Fa misy manda manodidina ahy, Izay miaro sy manohana.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84</cp:revision>
  <dcterms:created xsi:type="dcterms:W3CDTF">2015-02-15T12:43:03Z</dcterms:created>
  <dcterms:modified xsi:type="dcterms:W3CDTF">2016-02-12T17:08:00Z</dcterms:modified>
</cp:coreProperties>
</file>