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6" r:id="rId4"/>
    <p:sldId id="266" r:id="rId5"/>
    <p:sldId id="275" r:id="rId6"/>
    <p:sldId id="263" r:id="rId7"/>
    <p:sldId id="274" r:id="rId8"/>
    <p:sldId id="267" r:id="rId9"/>
    <p:sldId id="273" r:id="rId10"/>
    <p:sldId id="264" r:id="rId11"/>
    <p:sldId id="272" r:id="rId12"/>
    <p:sldId id="268" r:id="rId13"/>
    <p:sldId id="271" r:id="rId14"/>
    <p:sldId id="265" r:id="rId15"/>
    <p:sldId id="270" r:id="rId16"/>
    <p:sldId id="269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0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0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2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9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7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4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3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9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6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“Inona,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mpivahiny,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azonao ary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2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“Jeso Kristy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Vonon-kanome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2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Lamba fotsy,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zava-tsoa,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Ranon’aina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lany,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9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Ranon’aina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lany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hatoninay :,:”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65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“Tianay,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mpivahiny,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hiaraka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!”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98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“Mandrosoa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Miaraha aminay;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mitady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lavin’i Jesosy,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6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Tsy mba lavin’i Jesosy,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hidiranay :,:”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“Ambarao,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mpivahiny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alehanao izao !”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8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“Fiakarana mideza,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Ihoaranay anio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1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miantso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ho ao an-tany soa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an-tany soa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alehanay :,:”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“Lozanao,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mpivahiny,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Làlana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fantatrao !”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“Tsia, fa anjely maro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miaraka aminay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60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mitondra.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hanjo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ny loza,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Tsy hanjo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ny loza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ampinganay :,:”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580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64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504 - Ambarao, ry mpivahiny!</vt:lpstr>
      <vt:lpstr>1 “Ambarao,  ry mpivahiny ! Ny alehanao izao !”</vt:lpstr>
      <vt:lpstr>“Fiakarana mideza, Ihoaranay anio ;</vt:lpstr>
      <vt:lpstr>Jesosy Tompo  no miantso :,: Mba ho ao an-tany soa ;</vt:lpstr>
      <vt:lpstr>:,: Mba  ho ao an-tany soa ; Jeso no alehanay :,:”</vt:lpstr>
      <vt:lpstr>2 “Lozanao,  ry mpivahiny, Làlana  tsy fantatrao !”</vt:lpstr>
      <vt:lpstr>“Tsia, fa anjely maro No miaraka aminay ;</vt:lpstr>
      <vt:lpstr>Jeso Tompo  no mitondra. Tsy hanjo  anay ny loza,</vt:lpstr>
      <vt:lpstr>:,: Tsy hanjo  anay ny loza ; Izy no ampinganay :,:”</vt:lpstr>
      <vt:lpstr>3 “Inona,  ry mpivahiny, No ho azonao ary ?”</vt:lpstr>
      <vt:lpstr>“Jeso Kristy be fitia Vonon-kanome anay</vt:lpstr>
      <vt:lpstr>Lamba fotsy,  zava-tsoa, Ranon’aina  tsy ho lany,</vt:lpstr>
      <vt:lpstr>:,: Ranon’aina  tsy ho lany ! Jeso  no hatoninay :,:”</vt:lpstr>
      <vt:lpstr>4 “Tianay,  ry mpivahiny, Mba hiaraka  aminao !”</vt:lpstr>
      <vt:lpstr>“Mandrosoa  ry sakaiza ! Miaraha aminay;</vt:lpstr>
      <vt:lpstr>Fa izay mitady tsara Tsy mba lavin’i Jesosy,</vt:lpstr>
      <vt:lpstr>:,: Tsy mba lavin’i Jesosy, Izy no hidiranay :,:”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87</cp:revision>
  <dcterms:created xsi:type="dcterms:W3CDTF">2015-02-15T12:43:03Z</dcterms:created>
  <dcterms:modified xsi:type="dcterms:W3CDTF">2016-02-12T17:18:43Z</dcterms:modified>
</cp:coreProperties>
</file>