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5" r:id="rId5"/>
    <p:sldId id="272" r:id="rId6"/>
    <p:sldId id="263" r:id="rId7"/>
    <p:sldId id="271" r:id="rId8"/>
    <p:sldId id="266" r:id="rId9"/>
    <p:sldId id="270" r:id="rId10"/>
    <p:sldId id="264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8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0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9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0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9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1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Mpivahiny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lazao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82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Mpivahiny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lazao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Aiza no hodianao ?”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93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“Ao an-danitra madio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aleha ankehitrio.”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27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“Mpivahiny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lazao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handray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?”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Mpanjaka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Tompo, Havako tokoa.”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56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“Mpivahiny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lazao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Zovy moa hianao ?”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5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“Izaho namanao ity,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miandry Ilay ary.”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3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“Mpivahiny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lazao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andraisanao ?”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5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“Jeso, Havako arý,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andrasako aty.”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“Mpivahiny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lazao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Aiza no halehanao ?”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4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“Lalana ety avokoa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sarotra tokoa.”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4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“Mpivahiny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lazao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harahinao ?”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06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“Jeso, Zoky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mamela mba hania.”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06693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53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505 - Mpivahiny!  mba lazao</vt:lpstr>
      <vt:lpstr>1 “Mpivahiny !  mba lazao ; Zovy moa hianao ?”</vt:lpstr>
      <vt:lpstr>“Izaho namanao ity, Fa miandry Ilay ary.”</vt:lpstr>
      <vt:lpstr>“Mpivahiny !  mba lazao : Iza  no andraisanao ?”</vt:lpstr>
      <vt:lpstr>“Jeso, Havako arý, No andrasako aty.”</vt:lpstr>
      <vt:lpstr>2 “Mpivahiny !  mba lazao : Aiza no halehanao ?”</vt:lpstr>
      <vt:lpstr>“Lalana ety avokoa Sady sarotra tokoa.”</vt:lpstr>
      <vt:lpstr>“Mpivahiny !  mba lazao : Iza no harahinao ?”</vt:lpstr>
      <vt:lpstr>“Jeso, Zoky be fitia, Tsy mamela mba hania.”</vt:lpstr>
      <vt:lpstr>3 Mpivahiny !  mba lazao : Aiza no hodianao ?”</vt:lpstr>
      <vt:lpstr>“Ao an-danitra madio No aleha ankehitrio.”</vt:lpstr>
      <vt:lpstr>“Mpivahiny !  mba lazao : Iza no handray  anao ?”</vt:lpstr>
      <vt:lpstr>“Jeso,  Ilay Mpanjaka soa, Tompo, Havako tokoa.”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87</cp:revision>
  <dcterms:created xsi:type="dcterms:W3CDTF">2015-02-15T12:43:03Z</dcterms:created>
  <dcterms:modified xsi:type="dcterms:W3CDTF">2016-02-12T17:14:21Z</dcterms:modified>
</cp:coreProperties>
</file>