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70" r:id="rId5"/>
    <p:sldId id="263" r:id="rId6"/>
    <p:sldId id="267" r:id="rId7"/>
    <p:sldId id="268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7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6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6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7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69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92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4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0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399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56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9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2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12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3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506 -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miadana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afa-po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6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irio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irio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hananana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an’i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9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miadana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afa-po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monina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eto</a:t>
            </a:r>
            <a:r>
              <a:rPr lang="en-GB" dirty="0" smtClean="0">
                <a:solidFill>
                  <a:schemeClr val="tx1"/>
                </a:solidFill>
              </a:rPr>
              <a:t> an-</a:t>
            </a:r>
            <a:r>
              <a:rPr lang="en-GB" dirty="0" err="1" smtClean="0">
                <a:solidFill>
                  <a:schemeClr val="tx1"/>
                </a:solidFill>
              </a:rPr>
              <a:t>tany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3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izay tia sy mino ny Tompo Jeso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hahazo ny soa tsy lany.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4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Mba irio, mba irio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hananana an’i Jeso.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9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Raha misy mahory mahazo etý,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Jeso no hanala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izany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26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Tsarovy ny avotra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tao Kalvary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nalatsany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tany ny rany,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7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Mba irio, mba irio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hananana an’i Jeso.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2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Izaho maniry hanaraka 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Tompo Mpanafaka ota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9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fantatro tsara hatramin’izao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fitiavanao ahy mpanota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5696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56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506 - Tsy misy miadana ka afa-po</vt:lpstr>
      <vt:lpstr>1 Tsy misy miadana ka afa-po Izay monina eto an-tany ;</vt:lpstr>
      <vt:lpstr>Fa izay tia sy mino ny Tompo Jeso No hahazo ny soa tsy lany.</vt:lpstr>
      <vt:lpstr>Mba irio, mba irio Ny hananana an’i Jeso.</vt:lpstr>
      <vt:lpstr>2 Raha misy mahory mahazo etý, Jeso no hanala  izany ;</vt:lpstr>
      <vt:lpstr>Tsarovy ny avotra  tao Kalvary Fa nalatsany  tany ny rany,</vt:lpstr>
      <vt:lpstr>Mba irio, mba irio Ny hananana an’i Jeso.</vt:lpstr>
      <vt:lpstr>3 Izaho maniry hanaraka Anao, Ry Tompo Mpanafaka ota !</vt:lpstr>
      <vt:lpstr>Fa fantatro tsara hatramin’izao Ny fitiavanao ahy mpanota</vt:lpstr>
      <vt:lpstr>Mba irio, mba irio Ny hananana an’i Jeso.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89</cp:revision>
  <dcterms:created xsi:type="dcterms:W3CDTF">2015-02-15T12:43:03Z</dcterms:created>
  <dcterms:modified xsi:type="dcterms:W3CDTF">2023-05-21T09:38:05Z</dcterms:modified>
</cp:coreProperties>
</file>