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65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0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9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5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7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2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4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1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0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5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4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507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Ranomasi-mampahory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68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O ! andeha isika hody Mba ho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an-tranon-dRay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34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Kristy koa no sambon’aina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mitondra ho arý.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Famonjena azo maina,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ilaozy re ity.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7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O ! andeha isika hody Mba ho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an-tranon-dRay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97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Ranomasi-mampahory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alehantsika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3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mino dia hitody,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maharitra izy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9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O ! andeha isika hody Mba ho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an-tranon-dRay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23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Jeso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am-pita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miantso hoe 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60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koa no mampita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manao hoe: Matokia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80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O ! andeha isika hody Mba ho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an-tranon-dRay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00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Maro efa tonga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mifaly avokoa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14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Mbola be ny fiantrany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ho antsika 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87359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72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507 - Ranomasi-mampahory</vt:lpstr>
      <vt:lpstr>1 Ranomasi-mampahory No alehantsika izao ;</vt:lpstr>
      <vt:lpstr>Fa ny mino dia hitody, Koa maharitra izy izao ;</vt:lpstr>
      <vt:lpstr>:,: O ! andeha isika hody Mba ho ao an-tranon-dRay :,:</vt:lpstr>
      <vt:lpstr>2 Jeso Tompo  eo am-pita Ka miantso hoe :  Avia !</vt:lpstr>
      <vt:lpstr>Izy koa no mampita Ka manao hoe: Matokia !</vt:lpstr>
      <vt:lpstr>:,: O ! andeha isika hody Mba ho ao an-tranon-dRay :,:</vt:lpstr>
      <vt:lpstr>3 Maro efa tonga any Ka mifaly avokoa ;</vt:lpstr>
      <vt:lpstr>Mbola be ny fiantrany Misy ho antsika koa.</vt:lpstr>
      <vt:lpstr>:,: O ! andeha isika hody Mba ho ao an-tranon-dRay :,:</vt:lpstr>
      <vt:lpstr>4 Kristy koa no sambon’aina Izay mitondra ho arý.</vt:lpstr>
      <vt:lpstr>Famonjena azo maina, Ka ilaozy re ity.</vt:lpstr>
      <vt:lpstr>:,: O ! andeha isika hody Mba ho ao an-tranon-dRay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89</cp:revision>
  <dcterms:created xsi:type="dcterms:W3CDTF">2015-02-15T12:43:03Z</dcterms:created>
  <dcterms:modified xsi:type="dcterms:W3CDTF">2016-02-12T17:12:42Z</dcterms:modified>
</cp:coreProperties>
</file>