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5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3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1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7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Vatolampy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6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Tompo ! Vatolampy,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 voafantina,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fanorena-mafy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mety levona;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Vato mafy :,: (in-2)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itokianay.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88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 Tompo ! Vatolampy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Voazaha toetra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 tsy mba misy tsiny,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tsara endrika.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0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Vato soa :,: (in-2)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2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 Tompo ! Vatolampy,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 fehizoronay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nampiray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fitianao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Fehizoro :,: (in-2)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 fampiraisana.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 Tompo ! Vatolampy,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Hianao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Manan-jara ny matoky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fivadihanao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ho faly :,: (in-2)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hanan-kenatra.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83699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509 - Jeso Tompo! Vatolampy</vt:lpstr>
      <vt:lpstr>1 Jeso Tompo ! Vatolampy, Vato voafantina, Mba ho fanorena-mafy Izay tsy mety levona;</vt:lpstr>
      <vt:lpstr>:,: Vato mafy :,: (in-2) Dia itokianay.</vt:lpstr>
      <vt:lpstr>2 Jeso Tompo ! Vatolampy Voazaha toetra ; Vato tsy mba misy tsiny, Sady tsara endrika.</vt:lpstr>
      <vt:lpstr>:,: Vato soa :,: (in-2) Dia ifalianay.</vt:lpstr>
      <vt:lpstr>3 Jeso Tompo ! Vatolampy, Vato fehizoronay ; Efa nampiray fanahy Ny fitianao anay</vt:lpstr>
      <vt:lpstr>:,: Fehizoro :,: (in-2) Vato fampiraisana.</vt:lpstr>
      <vt:lpstr>4 Jeso Tompo ! Vatolampy, Tsy miova Hianao ; Manan-jara ny matoky Ny tsy fivadihanao</vt:lpstr>
      <vt:lpstr>:,: Fa ho faly :,: (in-2) Ka tsy hanan-kenatra.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91</cp:revision>
  <dcterms:created xsi:type="dcterms:W3CDTF">2015-02-15T12:43:03Z</dcterms:created>
  <dcterms:modified xsi:type="dcterms:W3CDTF">2016-02-12T17:09:47Z</dcterms:modified>
</cp:coreProperties>
</file>