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3" r:id="rId5"/>
    <p:sldId id="268" r:id="rId6"/>
    <p:sldId id="264" r:id="rId7"/>
    <p:sldId id="269" r:id="rId8"/>
    <p:sldId id="265" r:id="rId9"/>
    <p:sldId id="270" r:id="rId10"/>
    <p:sldId id="266" r:id="rId11"/>
    <p:sldId id="271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>
        <p:scale>
          <a:sx n="37" d="100"/>
          <a:sy n="37" d="100"/>
        </p:scale>
        <p:origin x="624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5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38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510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1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85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1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21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40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7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5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431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73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53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510 -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hamarinanao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7295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Ny maty hahare 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feo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Hiantso azy ho velona Jeso 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76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hamarinanao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lamba hitafianay.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94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Jeso 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hamarinanao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lamba hitafianay,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16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Amin’ny andro farany,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Izany hifalianay.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91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Raha hitsangana izahay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Handray ny lova aminao,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53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tsy ho resy lahatra,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Kristy no Mpanavotra.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34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Io lamba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io no mbola vao,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levona izao tany izao,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48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Haharitra tsy rovitra,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Havaozin’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Andriamanitra.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9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Ny hery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ny antranao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Toroy izao tontolo izao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75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Ampandrosoy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Ampanekeo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rafinao.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74631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38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510 - Jeso!  ny hamarinanao</vt:lpstr>
      <vt:lpstr>1 Jeso !  ny hamarinanao No lamba hitafianay,</vt:lpstr>
      <vt:lpstr>Amin’ny andro farany, Izany hifalianay.</vt:lpstr>
      <vt:lpstr>2 Raha hitsangana izahay Handray ny lova aminao,</vt:lpstr>
      <vt:lpstr>Dia tsy ho resy lahatra, Fa Kristy no Mpanavotra.</vt:lpstr>
      <vt:lpstr>3 Io lamba  io no mbola vao, Na levona izao tany izao,</vt:lpstr>
      <vt:lpstr>Haharitra tsy rovitra, Havaozin’ Andriamanitra.</vt:lpstr>
      <vt:lpstr>4 Ny hery  sy ny antranao Toroy izao tontolo izao ;</vt:lpstr>
      <vt:lpstr>Ampandrosoy  ny teninao, Ampanekeo  ny rafinao.</vt:lpstr>
      <vt:lpstr>5 Ny maty hahare   ny feo Hiantso azy ho velona Jeso ! </vt:lpstr>
      <vt:lpstr>Ny hamarinanao No lamba hitafianay.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93</cp:revision>
  <dcterms:created xsi:type="dcterms:W3CDTF">2015-02-15T12:43:03Z</dcterms:created>
  <dcterms:modified xsi:type="dcterms:W3CDTF">2016-02-12T17:09:14Z</dcterms:modified>
</cp:coreProperties>
</file>