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9" r:id="rId6"/>
    <p:sldId id="266" r:id="rId7"/>
    <p:sldId id="270" r:id="rId8"/>
    <p:sldId id="265" r:id="rId9"/>
    <p:sldId id="271" r:id="rId10"/>
    <p:sldId id="264" r:id="rId11"/>
    <p:sldId id="272" r:id="rId12"/>
    <p:sldId id="263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92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07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13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89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96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55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63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5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7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511 -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Sakaiza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059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Jeso no sakaiza fiarovana,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maharesy ny mpanohitra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 no hanimba izay arovany ?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hisaorantsika ny Mpanavotra.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71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 Jeso ô, Sakaiza ! Raisonao izao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fisaoran-tsara izay atolotray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9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mpanota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te-hidera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re ny dera izay aterinay.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12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no sakaiza tena tia 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ta-hamonjy olombelona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8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ho tiantsika ny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Izy no Sakaiza mahateho tia.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Jeso no Sakaiza ifaliana,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nahafoy ny voninahitra,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6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hananantsika fanavotana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handraisantsika ny fiainana.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4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 no Sakaiza itokiana,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mahavaly sy mahanatra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72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hinoantsika ny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Hahazoantsika fiadanana.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95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 no Sakaiza ivavahana,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mahavonjy ny Mpangataka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5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Aoka hinoantsika ny Mpanavotra,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handraisantsika fanampiana.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18151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75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511 - Jeso no Sakaiza tena tia anay</vt:lpstr>
      <vt:lpstr>1 Jeso no sakaiza tena tia anay, Izy ta-hamonjy olombelona ;</vt:lpstr>
      <vt:lpstr>Aoka ho tiantsika ny Mpanavotra, Fa Izy no Sakaiza mahateho tia.</vt:lpstr>
      <vt:lpstr>2 Jeso no Sakaiza ifaliana, Izy nahafoy ny voninahitra,</vt:lpstr>
      <vt:lpstr>Mba hananantsika fanavotana Sy handraisantsika ny fiainana.</vt:lpstr>
      <vt:lpstr>3 Jeso no Sakaiza itokiana, Izy mahavaly sy mahanatra ;</vt:lpstr>
      <vt:lpstr>Aoka hinoantsika ny Mpanavotra, Hahazoantsika fiadanana.</vt:lpstr>
      <vt:lpstr>4 Jeso no Sakaiza ivavahana, Izy mahavonjy ny Mpangataka ;</vt:lpstr>
      <vt:lpstr>Aoka hinoantsika ny Mpanavotra, Mba handraisantsika fanampiana.</vt:lpstr>
      <vt:lpstr>5 Jeso no sakaiza fiarovana, Izy maharesy ny mpanohitra ;</vt:lpstr>
      <vt:lpstr>Iza no hanimba izay arovany ? Aoka hisaorantsika ny Mpanavotra.</vt:lpstr>
      <vt:lpstr>6 Jeso ô, Sakaiza ! Raisonao izao Ny fisaoran-tsara izay atolotray ;</vt:lpstr>
      <vt:lpstr>Izahay mpanota  te-hidera Anao, Raiso re ny dera izay aterinay.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94</cp:revision>
  <dcterms:created xsi:type="dcterms:W3CDTF">2015-02-15T12:43:03Z</dcterms:created>
  <dcterms:modified xsi:type="dcterms:W3CDTF">2016-02-12T17:26:17Z</dcterms:modified>
</cp:coreProperties>
</file>