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9" autoAdjust="0"/>
    <p:restoredTop sz="86391" autoAdjust="0"/>
  </p:normalViewPr>
  <p:slideViewPr>
    <p:cSldViewPr snapToGrid="0">
      <p:cViewPr varScale="1">
        <p:scale>
          <a:sx n="56" d="100"/>
          <a:sy n="56" d="100"/>
        </p:scale>
        <p:origin x="42" y="180"/>
      </p:cViewPr>
      <p:guideLst/>
    </p:cSldViewPr>
  </p:slideViewPr>
  <p:outlineViewPr>
    <p:cViewPr>
      <p:scale>
        <a:sx n="33" d="100"/>
        <a:sy n="33" d="100"/>
      </p:scale>
      <p:origin x="0" y="-16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0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2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8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3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2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0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7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02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9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7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1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1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512 - He! </a:t>
            </a:r>
            <a:r>
              <a:rPr lang="en-GB" dirty="0" err="1" smtClean="0">
                <a:solidFill>
                  <a:schemeClr val="tx1"/>
                </a:solidFill>
              </a:rPr>
              <a:t>matoky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5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Jeso Tompo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aho,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Avy hankalaza 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Raisonao re izay omeko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Vola, tena, aina koa.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He ! </a:t>
            </a:r>
            <a:r>
              <a:rPr lang="en-GB" dirty="0" err="1" smtClean="0">
                <a:solidFill>
                  <a:schemeClr val="tx1"/>
                </a:solidFill>
              </a:rPr>
              <a:t>matoky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Azoko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mahafaly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omenao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5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He ! </a:t>
            </a:r>
            <a:r>
              <a:rPr lang="en-GB" dirty="0" err="1" smtClean="0">
                <a:solidFill>
                  <a:schemeClr val="tx1"/>
                </a:solidFill>
              </a:rPr>
              <a:t>matoky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err="1" smtClean="0">
                <a:solidFill>
                  <a:schemeClr val="tx1"/>
                </a:solidFill>
              </a:rPr>
              <a:t>Tompo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Azoko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teninao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soa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mahafaly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Teny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Aminao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3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! matoky aho, Tompo,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Azoko ny teninao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soa mahafaly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omenao ahy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Tahotra amana ahiahy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ariako izao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nomenao toky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Sady tô ny teninao,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5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! matoky aho, Tompo,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Azoko ny teninao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soa mahafaly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omenao ahy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1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Izay rehetra fahotana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Entiko hesorinao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no mahadio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diovy aho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9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! matoky aho, Tompo,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Azoko ny teninao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soa mahafaly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omenao ahy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7500" smtClean="0">
                <a:solidFill>
                  <a:schemeClr val="tx1"/>
                </a:solidFill>
              </a:rPr>
              <a:t>4 Mahasasa, mahadio</a:t>
            </a:r>
            <a:br>
              <a:rPr lang="en-GB" sz="7500" smtClean="0">
                <a:solidFill>
                  <a:schemeClr val="tx1"/>
                </a:solidFill>
              </a:rPr>
            </a:br>
            <a:r>
              <a:rPr lang="en-GB" sz="7500" smtClean="0">
                <a:solidFill>
                  <a:schemeClr val="tx1"/>
                </a:solidFill>
              </a:rPr>
              <a:t>Mahavonjy Hianao,</a:t>
            </a:r>
            <a:br>
              <a:rPr lang="en-GB" sz="7500" smtClean="0">
                <a:solidFill>
                  <a:schemeClr val="tx1"/>
                </a:solidFill>
              </a:rPr>
            </a:br>
            <a:r>
              <a:rPr lang="en-GB" sz="7500" smtClean="0">
                <a:solidFill>
                  <a:schemeClr val="tx1"/>
                </a:solidFill>
              </a:rPr>
              <a:t>Ka mandray sy mahatondra</a:t>
            </a:r>
            <a:br>
              <a:rPr lang="en-GB" sz="7500" smtClean="0">
                <a:solidFill>
                  <a:schemeClr val="tx1"/>
                </a:solidFill>
              </a:rPr>
            </a:br>
            <a:r>
              <a:rPr lang="en-GB" sz="7500" smtClean="0">
                <a:solidFill>
                  <a:schemeClr val="tx1"/>
                </a:solidFill>
              </a:rPr>
              <a:t>Tsara ho ao an-tranonao.</a:t>
            </a:r>
            <a:endParaRPr lang="fr-FR" sz="7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He ! matoky aho, Tompo,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Azoko ny teninao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Teny soa mahafaly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omenao ahy izao.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67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512 - He! matoky aho, Tompo</vt:lpstr>
      <vt:lpstr>1 He ! matoky aho, Tompo, Azoko ny teninao ; Teny soa mahafaly, Teny avy Aminao.</vt:lpstr>
      <vt:lpstr>He ! matoky aho, Tompo, Azoko ny teninao ; Teny soa mahafaly No omenao ahy izao.</vt:lpstr>
      <vt:lpstr>2 Tahotra amana ahiahy Dia ariako izao ; Fa nomenao toky aho Sady tô ny teninao,</vt:lpstr>
      <vt:lpstr>He ! matoky aho, Tompo, Azoko ny teninao ; Teny soa mahafaly No omenao ahy izao.</vt:lpstr>
      <vt:lpstr>3 Izay rehetra fahotana Entiko hesorinao ; Hianao no mahadio Ka diovy aho izao.</vt:lpstr>
      <vt:lpstr>He ! matoky aho, Tompo, Azoko ny teninao ; Teny soa mahafaly No omenao ahy izao.</vt:lpstr>
      <vt:lpstr>4 Mahasasa, mahadio Mahavonjy Hianao, Ka mandray sy mahatondra Tsara ho ao an-tranonao.</vt:lpstr>
      <vt:lpstr>He ! matoky aho, Tompo, Azoko ny teninao ; Teny soa mahafaly No omenao ahy izao.</vt:lpstr>
      <vt:lpstr>5 Jeso Tompo !  avy aho, Avy hankalaza Anao ; Raisonao re izay omeko ; Vola, tena, aina koa.</vt:lpstr>
      <vt:lpstr>He ! matoky aho, Tompo, Azoko ny teninao ; Teny soa mahafaly No omenao ahy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99</cp:revision>
  <dcterms:created xsi:type="dcterms:W3CDTF">2015-02-15T12:43:03Z</dcterms:created>
  <dcterms:modified xsi:type="dcterms:W3CDTF">2023-10-23T17:36:26Z</dcterms:modified>
</cp:coreProperties>
</file>