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95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9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43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4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7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5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9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1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0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514 -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Jehovah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Tomponay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615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Jehovah Tomponay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Olom-bery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tsy mba foinao,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5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vonjen’ny Zanakao;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Zanahary, Aba 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Kristy, Havanay.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60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Lehibe ny indrafo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re no nanampo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Famonjena taminao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14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Kanjo azonay izao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Zanahary, Aba 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Kristy, Havanay.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2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Gaga izahay izao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fitia Hianao;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Avotr’aina azonay,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7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Hody aminao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Zanahary, Aba 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Kristy, Havanay.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46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Jeso ô ! Mpamonjy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mpamindra fo tokoa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ny navotanao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0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midera Anao izao;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Zanahary, Aba 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Kristy, Havanay.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99128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514 - Ry Jehovah Tomponay!</vt:lpstr>
      <vt:lpstr>1 Ry Jehovah Tomponay ! Olom-bery izahay, Nefa tsy mba foinao,</vt:lpstr>
      <vt:lpstr>Fa vonjen’ny Zanakao; Zanahary, Aba Ray, Jeso Kristy, Havanay.</vt:lpstr>
      <vt:lpstr>2 Lehibe ny indrafo ; Iza re no nanampo Famonjena taminao ?</vt:lpstr>
      <vt:lpstr>Kanjo azonay izao ; Zanahary, Aba Ray, Jeso Kristy, Havanay.</vt:lpstr>
      <vt:lpstr>3 Gaga izahay izao ! Be fitia Hianao; Avotr’aina azonay,</vt:lpstr>
      <vt:lpstr>Hody aminao izahay, Zanahary, Aba Ray, Jeso Kristy, Havanay.</vt:lpstr>
      <vt:lpstr>4 Jeso ô ! Mpamonjy soa Sy mpamindra fo tokoa ! Avy ny navotanao</vt:lpstr>
      <vt:lpstr>Ka midera Anao izao; Zanahary, Aba Ray, Jeso Kristy, Havanay.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97</cp:revision>
  <dcterms:created xsi:type="dcterms:W3CDTF">2015-02-15T12:43:03Z</dcterms:created>
  <dcterms:modified xsi:type="dcterms:W3CDTF">2016-02-12T17:42:07Z</dcterms:modified>
</cp:coreProperties>
</file>