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5" r:id="rId5"/>
    <p:sldId id="272" r:id="rId6"/>
    <p:sldId id="263" r:id="rId7"/>
    <p:sldId id="271" r:id="rId8"/>
    <p:sldId id="266" r:id="rId9"/>
    <p:sldId id="270" r:id="rId10"/>
    <p:sldId id="264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5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4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8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5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8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6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lova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8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Tsara vatsy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mpandeha fahananao,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3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teninao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Mofon’aina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Iveloman’ny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3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amin’io tany io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izoran’ny dianay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9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no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efa 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 soa hipetrahanay.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6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Tsara lova,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 voavotrao,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fonenana soa Amboarinao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Hanefanao ny teninao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9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amin’io tany io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izoran’ny dianay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no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efa 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 soa hipetrahanay.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Tsara lalana,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vahiny tarihinao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9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kivy ny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tohanan’ny herinao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3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amin’io tany io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izoran’ny dianay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10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no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efa 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 soa hipetrahanay.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5330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515 - Tsara lova, ry Jeso ô!</vt:lpstr>
      <vt:lpstr>1 Tsara lova,  ry Jeso ô ! Ny mpanota voavotrao,</vt:lpstr>
      <vt:lpstr>Fa fonenana soa Amboarinao ao, Hanefanao ny teninao</vt:lpstr>
      <vt:lpstr>Ho amin’io tany io tokoa No izoran’ny dianay ;</vt:lpstr>
      <vt:lpstr>Jeso Tompo no ao, Sady efa manao Trano soa hipetrahanay.</vt:lpstr>
      <vt:lpstr>2 Tsara lalana,  Jeso ô ! Ny vahiny tarihinao ;</vt:lpstr>
      <vt:lpstr>Raha misy manjo, Tsy mba kivy ny fo Fa tohanan’ny herinao ;</vt:lpstr>
      <vt:lpstr>Ho amin’io tany io tokoa No izoran’ny dianay ;</vt:lpstr>
      <vt:lpstr>Jeso Tompo no ao, Sady efa manao Trano soa hipetrahanay.</vt:lpstr>
      <vt:lpstr>3 Tsara vatsy  ry Jeso ô ! Ny mpandeha fahananao,</vt:lpstr>
      <vt:lpstr>Fa ny teninao soa Mofon’aina tokoa Iveloman’ny olonao.</vt:lpstr>
      <vt:lpstr>Ho amin’io tany io tokoa No izoran’ny dianay ;</vt:lpstr>
      <vt:lpstr>Jeso Tompo no ao, Sady efa manao Trano soa hipetrahanay.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2016-02-12T17:41:41Z</dcterms:modified>
</cp:coreProperties>
</file>