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handoutMasterIdLst>
    <p:handoutMasterId r:id="rId15"/>
  </p:handoutMasterIdLst>
  <p:sldIdLst>
    <p:sldId id="1186" r:id="rId2"/>
    <p:sldId id="1187" r:id="rId3"/>
    <p:sldId id="1191" r:id="rId4"/>
    <p:sldId id="1192" r:id="rId5"/>
    <p:sldId id="1188" r:id="rId6"/>
    <p:sldId id="1193" r:id="rId7"/>
    <p:sldId id="1194" r:id="rId8"/>
    <p:sldId id="1189" r:id="rId9"/>
    <p:sldId id="1195" r:id="rId10"/>
    <p:sldId id="1196" r:id="rId11"/>
    <p:sldId id="1190" r:id="rId12"/>
    <p:sldId id="1197" r:id="rId13"/>
    <p:sldId id="1198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5D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48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111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D4F5C-9B36-42AE-A85A-C3FFC097BB74}" type="datetimeFigureOut">
              <a:rPr lang="fr-FR" smtClean="0"/>
              <a:pPr/>
              <a:t>12/02/2016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ADD1C-DB3D-4395-AF1A-F275CA2A608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4978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6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53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151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86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86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39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72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540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429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83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656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97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8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516 - An-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dafin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'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efitra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lava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93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Andrasonao kely, ho lany ny fetra,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ringana ny fahavalo rehetra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340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Izaho hiezaka mafy tokoa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Hahazo ny loka ao alohako 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9914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tafio-divotra mba mahasoa,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hahatongavako faingana 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7563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Indray mipi-maso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eto an-tany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any an-danitra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hita lany.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99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An-dafin’ny efitra lava sy maina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misy ilay tany izay mamin’ny fo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363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Ilay tany izay efa nampanantenaina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lovan’ny mino izay mankatò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Iriko indrindra ny mba ho tafita,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mety miadana mandra-pahita.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704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Anefa ny lala-mankany no mafy,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rafiko maro manotrika 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3889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nofo indrindra no tena mpandrafy,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tery ny lalan-kaleha izao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6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Anefa tsaroako tsara ny teny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Milaza fa misy fitsaharana eny.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173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Ka aza mba ketraka, ry mpivahiny,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Hevero fa Jeso no momba anao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478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Ilay nampangina ny loza fahiny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mbola mahay mampandresy anao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477563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1172</TotalTime>
  <Words>80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516 - An-dafin' ny efitra lava sy maina</vt:lpstr>
      <vt:lpstr>1 An-dafin’ny efitra lava sy maina No misy ilay tany izay mamin’ny fo</vt:lpstr>
      <vt:lpstr>Ilay tany izay efa nampanantenaina Ho lovan’ny mino izay mankatò</vt:lpstr>
      <vt:lpstr>Iriko indrindra ny mba ho tafita, Tsy mety miadana mandra-pahita.</vt:lpstr>
      <vt:lpstr>2 Anefa ny lala-mankany no mafy, Ny rafiko maro manotrika ao,</vt:lpstr>
      <vt:lpstr>Ny nofo indrindra no tena mpandrafy, Ka tery ny lalan-kaleha izao !</vt:lpstr>
      <vt:lpstr>Anefa tsaroako tsara ny teny Milaza fa misy fitsaharana eny.</vt:lpstr>
      <vt:lpstr>3 Ka aza mba ketraka, ry mpivahiny, Hevero fa Jeso no momba anao ;</vt:lpstr>
      <vt:lpstr>Ilay nampangina ny loza fahiny Dia mbola mahay mampandresy anao !</vt:lpstr>
      <vt:lpstr>Andrasonao kely, ho lany ny fetra, Ho ringana ny fahavalo rehetra</vt:lpstr>
      <vt:lpstr>4 Izaho hiezaka mafy tokoa Hahazo ny loka ao alohako ao ;</vt:lpstr>
      <vt:lpstr>Ny tafio-divotra mba mahasoa, Fa hahatongavako faingana ao ;</vt:lpstr>
      <vt:lpstr>Indray mipi-maso  ny eto an-tany Ny any an-danitra  tsy hita lany.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KRISTIANINA SANDOKA</dc:title>
  <dc:creator>ACER NAKAHY</dc:creator>
  <cp:lastModifiedBy>ACER 2020</cp:lastModifiedBy>
  <cp:revision>775</cp:revision>
  <dcterms:created xsi:type="dcterms:W3CDTF">2015-02-07T16:03:28Z</dcterms:created>
  <dcterms:modified xsi:type="dcterms:W3CDTF">2016-02-12T17:05:18Z</dcterms:modified>
</cp:coreProperties>
</file>