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3" r:id="rId5"/>
    <p:sldId id="267" r:id="rId6"/>
    <p:sldId id="264" r:id="rId7"/>
    <p:sldId id="269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1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2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4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6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9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7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517 -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77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alina ho lasa,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ela aza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Hipoaka ny andro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Mahafinaritra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98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zavona hisava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An-tendrombohitra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vavahady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tsinjoko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60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Mba sarotra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fiakarana e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Mamely mafy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rivo-doza be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93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he ny mpivahiny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efa trotraka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Tantanan’ny Mpamonjy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solafaka.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86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famonjen’i Kristy,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fanavotany,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loharano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Mangarangarana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66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Nandramako sahady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 velona,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nahazo hery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Am-pandehanana.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92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Ny rano be hitànay,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fefy tsilo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lalana mahàna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afaka avokoa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3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dera, Haleloia,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mendrika hatao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Ambara-pahatonga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Am-pitsaharana.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2848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517 - Ny alina ho lasa</vt:lpstr>
      <vt:lpstr>1 Ny alina ho lasa, Na ela aza re, Hipoaka ny andro Mahafinaritra ;</vt:lpstr>
      <vt:lpstr>Ny zavona hisava An-tendrombohitra ao, Ny vavahady tsara Ho tsinjoko izao.</vt:lpstr>
      <vt:lpstr>2 Mba sarotra tokoa Ny fiakarana e ! Mamely mafy koa Ny rivo-doza be ;</vt:lpstr>
      <vt:lpstr>Fa he ny mpivahiny Izay efa trotraka Tantanan’ny Mpamonjy Tsy ho solafaka.</vt:lpstr>
      <vt:lpstr>3 Ny famonjen’i Kristy, Ny fanavotany, No loharano soa Mangarangarana ;</vt:lpstr>
      <vt:lpstr>Nandramako sahady Ny rano velona, Ka dia nahazo hery Am-pandehanana.</vt:lpstr>
      <vt:lpstr>4 Ny rano be hitànay, Ny fefy tsilo koa, Ny lalana mahàna Ho afaka avokoa ;</vt:lpstr>
      <vt:lpstr>Ka dera, Haleloia, No mendrika hatao Ambara-pahatonga Am-pitsaharana.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99</cp:revision>
  <dcterms:created xsi:type="dcterms:W3CDTF">2015-02-15T12:43:03Z</dcterms:created>
  <dcterms:modified xsi:type="dcterms:W3CDTF">2016-02-12T17:40:19Z</dcterms:modified>
</cp:coreProperties>
</file>