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7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9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1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0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1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0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asako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5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Mandrakizay, sambatra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Azoko ilay fahasambarana 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Rehefa vita ny asako etý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fanahiko raisina erý,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Miara-mitoetra Aminao,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hasambarako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4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Mandrakizay, sambatra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Azoko ilay fahasambarana 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Rehefa ataoko veloma ny etý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azoko ‘lay paradisa erý,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mahita ny tavan’ny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fahasambarako mandrakizay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Mandrakizay, sambatra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Azoko ilay fahasambarana 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1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Miombom-pahasambarana arý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Amin’ireo olon-tiako tatý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misaraka mandrakizay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hasambarako mandrakizay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678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518 - Rehefa vita  ny asako ety</vt:lpstr>
      <vt:lpstr>1 Rehefa vita ny asako etý Ka ny fanahiko raisina erý,</vt:lpstr>
      <vt:lpstr>Miara-mitoetra Aminao, Tomponay, No hasambarako mandrakizay</vt:lpstr>
      <vt:lpstr>Mandrakizay, sambatra re, Azoko ilay fahasambarana be !</vt:lpstr>
      <vt:lpstr>2 Rehefa ataoko veloma ny etý Ka azoko ‘lay paradisa erý,</vt:lpstr>
      <vt:lpstr>Sady mahita ny tavan’ny Ray No fahasambarako mandrakizay ;</vt:lpstr>
      <vt:lpstr>Mandrakizay, sambatra re, Azoko ilay fahasambarana be !</vt:lpstr>
      <vt:lpstr>3 Miombom-pahasambarana arý Amin’ireo olon-tiako tatý</vt:lpstr>
      <vt:lpstr>Ka tsy misaraka mandrakizay No hasambarako mandrakizay ;</vt:lpstr>
      <vt:lpstr>Mandrakizay, sambatra re, Azoko ilay fahasambarana be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2016-02-12T16:55:14Z</dcterms:modified>
</cp:coreProperties>
</file>