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9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7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1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0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0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9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maniry hody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4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ny foko hatanjaho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hankany aminao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Tsy tamana eto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Mampahory ny atý,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Koa dia mitalaho,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hafindranao arý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Hody aho, ry Mpiantra,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mba horaisinao.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Hianao dia feno 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matoky aho izao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64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519 - Mba maniry hody aho</vt:lpstr>
      <vt:lpstr>1 Mba maniry hody aho, Ry Jesosy Tompo ô !</vt:lpstr>
      <vt:lpstr>:,: Ka ny foko hatanjaho Mba hankany aminao :,:</vt:lpstr>
      <vt:lpstr>2 Tsy tamana eto aho Mampahory ny atý,</vt:lpstr>
      <vt:lpstr>:,: Koa dia mitalaho, Mba hafindranao arý :,:</vt:lpstr>
      <vt:lpstr>3 Hody aho, ry Mpiantra, Aoka mba horaisinao.</vt:lpstr>
      <vt:lpstr>:,: Hianao dia feno antra, Ka matoky aho izao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2016-02-12T17:39:44Z</dcterms:modified>
</cp:coreProperties>
</file>