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-12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6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58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75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4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2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14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3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5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98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5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6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3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520 -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masoandronay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025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Ity hita maso ity,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tsy mahefa-po,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Hisolo paradisa arý,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hifalian’ny fo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73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ô ! sasao,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Sasao madio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mendrika ny lanitra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honenanay.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15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masoandronay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Mirefarefa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Madiva hody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Hiverina Aminao ;     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07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ô ! sasao,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Sasao madio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mendrika ny lanitra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honenanay.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40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Tsy ela intsony 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 ady lava ity,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afa-tsasatra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Rehefa tonga arý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48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ô ! sasao,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Sasao madio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mendrika ny lanitra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honenanay.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54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Madiva ho hitanay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Tomponay arý,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Madiva hihaona aminay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namanay tatý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41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ô ! sasao,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Sasao madio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mendrika ny lanitra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honenanay.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89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He ! kely sisa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hisentoanay,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fafan’ny tananao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ranomasonay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81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ô ! sasao,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Sasao madio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mendrika ny lanitra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honenanay.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39497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58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520 - Ny masoandronay</vt:lpstr>
      <vt:lpstr>1 Ny masoandronay Mirefarefa izao, Madiva hody izahay Hiverina Aminao ;      </vt:lpstr>
      <vt:lpstr>Ry Jeso ô ! sasao, Sasao madio izahay, Ho mendrika ny lanitra Izay honenanay.</vt:lpstr>
      <vt:lpstr>2 Tsy ela intsony koa Ity ady lava ity, Ho afa-tsasatra tokoa Rehefa tonga arý :</vt:lpstr>
      <vt:lpstr>Ry Jeso ô ! sasao, Sasao madio izahay, Ho mendrika ny lanitra Izay honenanay.</vt:lpstr>
      <vt:lpstr>3 Madiva ho hitanay Ilay Tomponay arý, Madiva hihaona aminay Ny namanay tatý :</vt:lpstr>
      <vt:lpstr>Ry Jeso ô ! sasao, Sasao madio izahay, Ho mendrika ny lanitra Izay honenanay.</vt:lpstr>
      <vt:lpstr>4 He ! kely sisa izao No hisentoanay, Dia ho fafan’ny tananao Ny ranomasonay :</vt:lpstr>
      <vt:lpstr>Ry Jeso ô ! sasao, Sasao madio izahay, Ho mendrika ny lanitra Izay honenanay.</vt:lpstr>
      <vt:lpstr>5 Ity hita maso ity, Izay tsy mahefa-po, Hisolo paradisa arý, Izay hifalian’ny fo :</vt:lpstr>
      <vt:lpstr>Ry Jeso ô ! sasao, Sasao madio izahay, Ho mendrika ny lanitra Izay honenanay.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2016-02-12T17:39:14Z</dcterms:modified>
</cp:coreProperties>
</file>