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12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13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573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80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515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29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70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06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577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49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427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9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521 - </a:t>
            </a:r>
            <a:r>
              <a:rPr lang="en-GB" err="1">
                <a:solidFill>
                  <a:schemeClr val="tx1">
                    <a:lumMod val="75000"/>
                    <a:lumOff val="25000"/>
                  </a:schemeClr>
                </a:solidFill>
              </a:rPr>
              <a:t>Ravoravo</a:t>
            </a: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 </a:t>
            </a:r>
            <a:r>
              <a:rPr lang="en-GB" err="1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foko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36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Ravoravo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 ny foko,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Jesosy ao am-poko,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Izy no tsaroako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Amin’ny alehako.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86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Andro fohy,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mora lany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mba ahy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atý an-tany,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ao an-danitra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tsara lavitra.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29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Tsy mba misy ota any,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tsy hisy hitomany,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mba hisy ny manjo,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ny alahelom-po.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5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Any aho no hahazo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Zava-tsoa tsy halazo,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Satroboninahitra,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Haingon’ny nanafika.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014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Dia ao no hahitako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Sady tena hiderako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An’i Jeso avotro.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Mifalia re, ry fo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840941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26</Words>
  <Application>Microsoft Office PowerPoint</Application>
  <PresentationFormat>Affichage à l'écran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Helvetica Inserat LT Std</vt:lpstr>
      <vt:lpstr>1_Thème Office</vt:lpstr>
      <vt:lpstr>521 - Ravoravo  re ny foko</vt:lpstr>
      <vt:lpstr>1 Ravoravo  re ny foko, Fa Jesosy ao am-poko, Izy no tsaroako Amin’ny alehako.</vt:lpstr>
      <vt:lpstr>2 Andro fohy,  mora lany No mba ahy  atý an-tany, Fa ny ao an-danitra Dia tsara lavitra.</vt:lpstr>
      <vt:lpstr>3 Tsy mba misy ota any, Ka tsy hisy hitomany, Tsy mba hisy ny manjo, Na ny alahelom-po.</vt:lpstr>
      <vt:lpstr>4 Any aho no hahazo Zava-tsoa tsy halazo, Satroboninahitra, Haingon’ny nanafika.</vt:lpstr>
      <vt:lpstr>5 Dia ao no hahitako Sady tena hiderako An’i Jeso avotro. Mifalia re, ry fo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2016-02-12T16:55:59Z</dcterms:modified>
</cp:coreProperties>
</file>