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63" r:id="rId10"/>
    <p:sldId id="271" r:id="rId11"/>
    <p:sldId id="272" r:id="rId12"/>
    <p:sldId id="273" r:id="rId13"/>
    <p:sldId id="274" r:id="rId14"/>
    <p:sldId id="275" r:id="rId15"/>
    <p:sldId id="264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20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7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5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0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03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7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71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6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0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522 - He,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tanim-pahazavana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Izahay, ry Jesosy, maniry Anao.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maty nisolo anay Hianao,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06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Nanavotra anay mba ho afaka.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ho voaheloka.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dia ho afaka ? Eny, ho afaka.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21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ho helohina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tsy ho helohina.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40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Mpamonjy nanafaka,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ho voaheloka.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3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O, ry Jesosy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Tsarovy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ambino hatrizao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fandehananay.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Vonjeo ny ondry manaraka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otany no namonoana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9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faly izahay ao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amim-boninahitra.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7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ao an-danitra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ao an-danitra.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3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hisaraka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tsy hisaraka.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tanim-pahazavana 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maizina 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25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Hiara-mifaly ao an-danitra,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feno voninahitra.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3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any tsy mba hitete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ranomasonao.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39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voavonjy hiangona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Hiara-mihira ny hira vaovao,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70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sambatra any an-danitra,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amin’ny Mpanavotra.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1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ao an-danitra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ao an-danitra.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3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hisaraka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tsy hisaraka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0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sambatra any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amin’ny Mpanavotra.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Ry Rainay feno indrafo, Be fitiavana,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Omàny ny fanahiko Handray fiainana.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5515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108</Words>
  <Application>Microsoft Office PowerPoint</Application>
  <PresentationFormat>Affichage à l'écran (4:3)</PresentationFormat>
  <Paragraphs>20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 Inserat LT Std</vt:lpstr>
      <vt:lpstr>1_Thème Office</vt:lpstr>
      <vt:lpstr>522 - He, tanim-pahazavana be</vt:lpstr>
      <vt:lpstr>1 He, tanim-pahazavana be, Tsy misy maizina ao,</vt:lpstr>
      <vt:lpstr>Ka any tsy mba hitete Ny ranomasonao.</vt:lpstr>
      <vt:lpstr>Izay voavonjy hiangona ao, Hiara-mihira ny hira vaovao,</vt:lpstr>
      <vt:lpstr>Ho sambatra any an-danitra, Ao amin’ny Mpanavotra.</vt:lpstr>
      <vt:lpstr>Moa ao an-danitra ? Eny, ao an-danitra.</vt:lpstr>
      <vt:lpstr>Ka tsy hisaraka ? Eny, tsy hisaraka !</vt:lpstr>
      <vt:lpstr>Ho sambatra any an-danitra Ao amin’ny Mpanavotra.</vt:lpstr>
      <vt:lpstr>2 Ry Rainay feno indrafo, Be fitiavana, Omàny ny fanahiko Handray fiainana.</vt:lpstr>
      <vt:lpstr>Izahay, ry Jesosy, maniry Anao. Fa maty nisolo anay Hianao,</vt:lpstr>
      <vt:lpstr>Nanavotra anay mba ho afaka. Ka tsy ho voaheloka.</vt:lpstr>
      <vt:lpstr>Moa dia ho afaka ? Eny, ho afaka.</vt:lpstr>
      <vt:lpstr>Ka tsy ho helohina ? Eny, tsy ho helohina.</vt:lpstr>
      <vt:lpstr>Jesosy Mpamonjy nanafaka, Ka tsy ho voaheloka.</vt:lpstr>
      <vt:lpstr>3 O, ry Jesosy  Tompo ô ! Tsarovy izahay, Ka mba ambino hatrizao Ny fandehananay.</vt:lpstr>
      <vt:lpstr>Vonjeo ny ondry manaraka Anao Fa otany no namonoana Anao,</vt:lpstr>
      <vt:lpstr>Ho faly izahay ao an-danitra Ao amim-boninahitra.</vt:lpstr>
      <vt:lpstr>Moa ao an-danitra ? Eny, ao an-danitra.</vt:lpstr>
      <vt:lpstr>Ka tsy hisaraka ? Eny, tsy hisaraka.</vt:lpstr>
      <vt:lpstr>Hiara-mifaly ao an-danitra, Ho feno voninahitra.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2016-02-12T17:28:02Z</dcterms:modified>
</cp:coreProperties>
</file>