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1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1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2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3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8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523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Te-hifindra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1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:,: Te-hifindra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Jesosy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manjo atý an-tany,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Fifaliam-be no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Aminao, ry Tompo ô.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5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:,: Ny anjely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olo-masina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Tafahaona ka mihoby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ny tafatody,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fa noraisina.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3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:,: Faly koa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Mpamonjiko.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fa hahita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fonenana ao am-pita,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handray ny lovako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9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:,: Tsy tamana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amin’ny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vahiny atý an-taný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maniry mba ho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Aminao, ry Tompo ô.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8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:,: Ao tsy misy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Ota na aretina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raha hodimandry,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aho te-hiandry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fetr’andro marina.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111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523 - Te-hifindra</vt:lpstr>
      <vt:lpstr>1 :,: Te-hifindra :,: Aho, ry Jesosy ô ! Be manjo atý an-tany, Fifaliam-be no any Aminao, ry Tompo ô.</vt:lpstr>
      <vt:lpstr>2 :,: Ny anjely :,: Sy ny olo-masina Tafahaona ka mihoby  Sambatra ny tafatody, Faly fa noraisina.</vt:lpstr>
      <vt:lpstr>3 :,: Faly koa :,: Aho, ry Mpamonjiko. Manantena fa hahita Ny fonenana ao am-pita, Ka handray ny lovako</vt:lpstr>
      <vt:lpstr>4 :,: Tsy tamana :,: Aho, amin’ny manjo, Fa vahiny atý an-taný Ka maniry mba ho any Aminao, ry Tompo ô.</vt:lpstr>
      <vt:lpstr>5 :,: Ao tsy misy :,: Ota na aretina ! Tsara raha hodimandry, Nefa aho te-hiandry Ny fetr’andro marina.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2016-02-12T17:29:23Z</dcterms:modified>
</cp:coreProperties>
</file>