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8" r:id="rId5"/>
    <p:sldId id="263" r:id="rId6"/>
    <p:sldId id="269" r:id="rId7"/>
    <p:sldId id="27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7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9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5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2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525 -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isika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56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fodiana,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Mihaona ao ny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46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Vahiny eto isika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monina amin-day,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Mitady mba hahita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any amin-dRay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65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fanjakany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fiadanana,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 tsy hita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5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fodiana,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Mihaona ao ny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46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Izay atý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mora tapitra,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tsy mety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ao an-danitra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Tompontsika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nohomboana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hahazoantsika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fifaliana,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fodiana,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Mihaona ao ny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Manafotra ny tava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 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dia hisava,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hofafana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98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manantena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Mpampakatra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mba hitsena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ampakarina.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37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525 - Vahiny  eto isika</vt:lpstr>
      <vt:lpstr>1 Vahiny eto isika Ka monina amin-day, Mitady mba hahita Ny any amin-dRay ;</vt:lpstr>
      <vt:lpstr>Fa ao ny fanjakany Sy fiadanana, Ka ao tsy hita lany Ny fitiavana,</vt:lpstr>
      <vt:lpstr>Ao no fodiana, Mihaona ao ny mino, Ka tsy hisaraka.</vt:lpstr>
      <vt:lpstr>2 Izay atý an-tany Dia mora tapitra, Fa ny tsy mety lany Dia ao an-danitra !</vt:lpstr>
      <vt:lpstr>Fa ao ny Tompontsika Izay nohomboana Mba hahazoantsika Ny fifaliana,</vt:lpstr>
      <vt:lpstr>Ao no fodiana, Mihaona ao ny mino, Ka tsy hisaraka.</vt:lpstr>
      <vt:lpstr>3 Manafotra ny tava Ny ranomaso be, Kanefa dia hisava, Fa hofafana e !</vt:lpstr>
      <vt:lpstr>Isika manantena Fa ny Mpampakatra Ho tonga mba hitsena Ny ampakarina.</vt:lpstr>
      <vt:lpstr>Ao no fodiana, Mihaona ao ny mino, Ka tsy hisaraka.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2016-02-12T16:59:25Z</dcterms:modified>
</cp:coreProperties>
</file>